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F381-0D82-4F84-856E-92B44E636809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2556-74E8-4A80-94BC-9B31CEDD876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F381-0D82-4F84-856E-92B44E636809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2556-74E8-4A80-94BC-9B31CEDD8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F381-0D82-4F84-856E-92B44E636809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2556-74E8-4A80-94BC-9B31CEDD8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F381-0D82-4F84-856E-92B44E636809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2556-74E8-4A80-94BC-9B31CEDD8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F381-0D82-4F84-856E-92B44E636809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2556-74E8-4A80-94BC-9B31CEDD876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F381-0D82-4F84-856E-92B44E636809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2556-74E8-4A80-94BC-9B31CEDD8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F381-0D82-4F84-856E-92B44E636809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2556-74E8-4A80-94BC-9B31CEDD876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F381-0D82-4F84-856E-92B44E636809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2556-74E8-4A80-94BC-9B31CEDD8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F381-0D82-4F84-856E-92B44E636809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2556-74E8-4A80-94BC-9B31CEDD8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F381-0D82-4F84-856E-92B44E636809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2556-74E8-4A80-94BC-9B31CEDD876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F381-0D82-4F84-856E-92B44E636809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02556-74E8-4A80-94BC-9B31CEDD8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293F381-0D82-4F84-856E-92B44E636809}" type="datetimeFigureOut">
              <a:rPr lang="en-US" smtClean="0"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3F02556-74E8-4A80-94BC-9B31CEDD87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Arrays of Objects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92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Arrays of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example below creates an array of House reference variables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House[] houses = new House[5];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Attempting to send messages to any of the elements in </a:t>
            </a:r>
            <a:r>
              <a:rPr lang="en-US" i="1" dirty="0" smtClean="0"/>
              <a:t>houses</a:t>
            </a:r>
            <a:r>
              <a:rPr lang="en-US" dirty="0" smtClean="0"/>
              <a:t> will result in a </a:t>
            </a:r>
            <a:r>
              <a:rPr lang="en-US" i="1" dirty="0" err="1" smtClean="0"/>
              <a:t>nullPointerException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781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element of the object array must be instantiated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House[] houses = new House[5];</a:t>
            </a:r>
          </a:p>
          <a:p>
            <a:pPr marL="0" indent="0">
              <a:buNone/>
            </a:pPr>
            <a:r>
              <a:rPr lang="en-US" dirty="0" smtClean="0"/>
              <a:t>houses[0] = new House();  // element 0 is now instantiated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houses[0] can now be sent messages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house[0].</a:t>
            </a:r>
            <a:r>
              <a:rPr lang="en-US" dirty="0" err="1" smtClean="0"/>
              <a:t>setType</a:t>
            </a:r>
            <a:r>
              <a:rPr lang="en-US" dirty="0" smtClean="0"/>
              <a:t>(“Colonial”);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101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Instantiations with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For-loops can be used to </a:t>
            </a:r>
            <a:r>
              <a:rPr lang="en-US" dirty="0" smtClean="0"/>
              <a:t>shorten </a:t>
            </a:r>
            <a:r>
              <a:rPr lang="en-US" dirty="0" smtClean="0"/>
              <a:t>the process of instantiation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Example)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House[] houses = new House[100];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</a:t>
            </a:r>
            <a:r>
              <a:rPr lang="en-US" dirty="0" err="1" smtClean="0"/>
              <a:t>houses.length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 ++){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houses[</a:t>
            </a:r>
            <a:r>
              <a:rPr lang="en-US" dirty="0" err="1" smtClean="0"/>
              <a:t>i</a:t>
            </a:r>
            <a:r>
              <a:rPr lang="en-US" dirty="0" smtClean="0"/>
              <a:t>] = new House();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example above </a:t>
            </a:r>
            <a:r>
              <a:rPr lang="en-US" smtClean="0"/>
              <a:t>will </a:t>
            </a:r>
            <a:r>
              <a:rPr lang="en-US" smtClean="0"/>
              <a:t>instantiate </a:t>
            </a:r>
            <a:r>
              <a:rPr lang="en-US" dirty="0" smtClean="0"/>
              <a:t>100 Houses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3803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</TotalTime>
  <Words>115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Clarity</vt:lpstr>
      <vt:lpstr>Arrays of Objects</vt:lpstr>
      <vt:lpstr>Creating Arrays of Objects</vt:lpstr>
      <vt:lpstr>Instantiations</vt:lpstr>
      <vt:lpstr>Instantiations with Loops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Arrays of Objects</dc:title>
  <dc:creator>Tyler Crone</dc:creator>
  <cp:lastModifiedBy>Tyler Crone</cp:lastModifiedBy>
  <cp:revision>13</cp:revision>
  <dcterms:created xsi:type="dcterms:W3CDTF">2015-05-11T18:44:43Z</dcterms:created>
  <dcterms:modified xsi:type="dcterms:W3CDTF">2015-05-12T10:41:30Z</dcterms:modified>
</cp:coreProperties>
</file>