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9F825-6502-4C21-92FE-19C433E23396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E35E5AF-A90E-4CB4-AC44-A84B687B3CF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Classes and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Pen p1 = new </a:t>
            </a:r>
            <a:r>
              <a:rPr lang="en-US" dirty="0" err="1" smtClean="0"/>
              <a:t>StandardPen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Pen p2 = new </a:t>
            </a:r>
            <a:r>
              <a:rPr lang="en-US" dirty="0" err="1" smtClean="0"/>
              <a:t>WigglePen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p1.draw(50); </a:t>
            </a:r>
          </a:p>
          <a:p>
            <a:pPr marL="0" indent="0">
              <a:buNone/>
            </a:pPr>
            <a:r>
              <a:rPr lang="en-US" dirty="0" smtClean="0"/>
              <a:t>p2.draw(50);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draw</a:t>
            </a:r>
            <a:r>
              <a:rPr lang="en-US" dirty="0" smtClean="0"/>
              <a:t> method performs two different functions and is therefore, polymorphic.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9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extension:</a:t>
            </a:r>
          </a:p>
          <a:p>
            <a:pPr lvl="1"/>
            <a:r>
              <a:rPr lang="en-US" dirty="0" smtClean="0"/>
              <a:t>A method placed in the subclass does not exist in the superclass</a:t>
            </a:r>
          </a:p>
          <a:p>
            <a:pPr lvl="1"/>
            <a:r>
              <a:rPr lang="en-US" dirty="0" smtClean="0"/>
              <a:t>The subclass method invokes the same method in  the superclass and also extends the superclass’s behavior with its own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1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Concrete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Concrete Class </a:t>
            </a:r>
            <a:r>
              <a:rPr lang="en-US" dirty="0" smtClean="0"/>
              <a:t> - a class that can be instantiated</a:t>
            </a:r>
          </a:p>
          <a:p>
            <a:r>
              <a:rPr lang="en-US" b="1" dirty="0" smtClean="0"/>
              <a:t>Abstract Clas</a:t>
            </a:r>
            <a:r>
              <a:rPr lang="en-US" dirty="0" smtClean="0"/>
              <a:t>s – a class that cannot be instantiated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526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Classes are created to provide code reuse through inheritance</a:t>
            </a:r>
          </a:p>
          <a:p>
            <a:r>
              <a:rPr lang="en-US" dirty="0" smtClean="0"/>
              <a:t>Abstract Classes serve a similar function to interfaces, however abstract classes can provide method implementation and variables to </a:t>
            </a:r>
            <a:r>
              <a:rPr lang="en-US" dirty="0" err="1" smtClean="0"/>
              <a:t>subclassses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6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Abstract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abstract class can be created by adding the modifier </a:t>
            </a:r>
            <a:r>
              <a:rPr lang="en-US" i="1" dirty="0" smtClean="0"/>
              <a:t>abstract</a:t>
            </a:r>
            <a:r>
              <a:rPr lang="en-US" dirty="0" smtClean="0"/>
              <a:t> into a class header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abstract class Animal{</a:t>
            </a:r>
          </a:p>
          <a:p>
            <a:pPr marL="0" indent="0">
              <a:buNone/>
            </a:pPr>
            <a:r>
              <a:rPr lang="en-US" dirty="0" smtClean="0"/>
              <a:t>	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6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methods can only be created in abstract classes</a:t>
            </a:r>
          </a:p>
          <a:p>
            <a:r>
              <a:rPr lang="en-US" dirty="0" smtClean="0"/>
              <a:t>An abstract method has no implementation and MUST defined in every subclass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public abstract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getNum</a:t>
            </a:r>
            <a:r>
              <a:rPr lang="en-US" b="1" dirty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5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you can create final variables with the modifier </a:t>
            </a:r>
            <a:r>
              <a:rPr lang="en-US" i="1" dirty="0" smtClean="0"/>
              <a:t>final</a:t>
            </a:r>
            <a:r>
              <a:rPr lang="en-US" dirty="0" smtClean="0"/>
              <a:t>, you can also create final methods</a:t>
            </a:r>
          </a:p>
          <a:p>
            <a:r>
              <a:rPr lang="en-US" dirty="0" smtClean="0"/>
              <a:t>Final methods cannot be altered by a subclass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final public double </a:t>
            </a:r>
            <a:r>
              <a:rPr lang="en-US" b="1" dirty="0" err="1"/>
              <a:t>getAcres</a:t>
            </a:r>
            <a:r>
              <a:rPr lang="en-US" b="1" dirty="0"/>
              <a:t>(){</a:t>
            </a:r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/>
              <a:t>acres;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8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vs.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Overriding is the process of re-implementing a method already implemented in a superclass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 The </a:t>
            </a:r>
            <a:r>
              <a:rPr lang="en-US" i="1" dirty="0" err="1" smtClean="0"/>
              <a:t>toString</a:t>
            </a:r>
            <a:r>
              <a:rPr lang="en-US" dirty="0" smtClean="0"/>
              <a:t> method is often located in both a superclass and subclass. If both </a:t>
            </a:r>
            <a:r>
              <a:rPr lang="en-US" i="1" dirty="0" err="1" smtClean="0"/>
              <a:t>toString</a:t>
            </a:r>
            <a:r>
              <a:rPr lang="en-US" dirty="0" smtClean="0"/>
              <a:t> methods exist and have different implementation, this is an example of overriding.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vs.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Overloaded Methods – </a:t>
            </a:r>
            <a:r>
              <a:rPr lang="en-US" dirty="0" smtClean="0"/>
              <a:t>a method that accepts different parameters but has the same name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public double sum(</a:t>
            </a:r>
            <a:r>
              <a:rPr lang="en-US" b="1" dirty="0" err="1"/>
              <a:t>int</a:t>
            </a:r>
            <a:r>
              <a:rPr lang="en-US" b="1" dirty="0"/>
              <a:t> a, </a:t>
            </a:r>
            <a:r>
              <a:rPr lang="en-US" b="1" dirty="0" err="1"/>
              <a:t>int</a:t>
            </a:r>
            <a:r>
              <a:rPr lang="en-US" b="1" dirty="0"/>
              <a:t> b){</a:t>
            </a:r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/>
              <a:t>a + b;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b="1" dirty="0"/>
              <a:t>public double </a:t>
            </a:r>
            <a:r>
              <a:rPr lang="fr-FR" b="1" dirty="0" err="1"/>
              <a:t>sum</a:t>
            </a:r>
            <a:r>
              <a:rPr lang="fr-FR" b="1" dirty="0"/>
              <a:t>(double a, double b){</a:t>
            </a:r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/>
              <a:t>a + b;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553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Polymorphism – </a:t>
            </a:r>
            <a:r>
              <a:rPr lang="en-US" dirty="0" smtClean="0"/>
              <a:t>the property of one operator/symbol having many meanings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Example) Pen Interface with </a:t>
            </a:r>
            <a:r>
              <a:rPr lang="en-US" b="1" dirty="0" err="1" smtClean="0"/>
              <a:t>StandardPen</a:t>
            </a:r>
            <a:r>
              <a:rPr lang="en-US" b="1" dirty="0" smtClean="0"/>
              <a:t> and </a:t>
            </a:r>
            <a:r>
              <a:rPr lang="en-US" b="1" dirty="0" err="1" smtClean="0"/>
              <a:t>WigglePen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295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</TotalTime>
  <Words>311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Abstract Classes and Vocabulary</vt:lpstr>
      <vt:lpstr>Abstract vs. Concrete Classes</vt:lpstr>
      <vt:lpstr>Purpose of Abstract Classes</vt:lpstr>
      <vt:lpstr>Creating an Abstract Class</vt:lpstr>
      <vt:lpstr>Abstract Methods</vt:lpstr>
      <vt:lpstr>Final Methods</vt:lpstr>
      <vt:lpstr>Overriding vs. Overloading</vt:lpstr>
      <vt:lpstr>Overriding vs. Overloading</vt:lpstr>
      <vt:lpstr>Polymorphism</vt:lpstr>
      <vt:lpstr>Polymorphism</vt:lpstr>
      <vt:lpstr>Method Extension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Classes and Vocabulary</dc:title>
  <dc:creator>Tyler Crone</dc:creator>
  <cp:lastModifiedBy>Tyler Crone</cp:lastModifiedBy>
  <cp:revision>48</cp:revision>
  <dcterms:created xsi:type="dcterms:W3CDTF">2015-05-21T11:04:45Z</dcterms:created>
  <dcterms:modified xsi:type="dcterms:W3CDTF">2015-05-21T12:39:00Z</dcterms:modified>
</cp:coreProperties>
</file>