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8" r:id="rId7"/>
    <p:sldId id="260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850CA90-C47F-43A1-A67E-220F3126BB4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795FD68-6A17-400B-82D7-8773155FC85B}" type="datetimeFigureOut">
              <a:rPr lang="en-US" smtClean="0"/>
              <a:pPr/>
              <a:t>8/30/2015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 vs. </a:t>
            </a:r>
            <a:r>
              <a:rPr lang="en-US" dirty="0" err="1" smtClean="0"/>
              <a:t>ArrayLists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Crone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723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ArrayList</a:t>
            </a:r>
            <a:r>
              <a:rPr lang="en-US" dirty="0" smtClean="0"/>
              <a:t> Class implements the List Interface</a:t>
            </a:r>
          </a:p>
          <a:p>
            <a:r>
              <a:rPr lang="en-US" dirty="0" smtClean="0"/>
              <a:t>The following code is common on the AP Computer Science Exam: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List&lt;Integer&gt; list1 = new </a:t>
            </a:r>
            <a:r>
              <a:rPr lang="en-US" dirty="0" err="1" smtClean="0"/>
              <a:t>ArrayList</a:t>
            </a:r>
            <a:r>
              <a:rPr lang="en-US" dirty="0" smtClean="0"/>
              <a:t>&lt;Integer&gt;();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//Still executes all </a:t>
            </a:r>
            <a:r>
              <a:rPr lang="en-US" dirty="0" err="1" smtClean="0"/>
              <a:t>ArrayList</a:t>
            </a:r>
            <a:r>
              <a:rPr lang="en-US" dirty="0" smtClean="0"/>
              <a:t> methods correctly</a:t>
            </a:r>
          </a:p>
          <a:p>
            <a:pPr marL="114300" indent="0">
              <a:buNone/>
            </a:pPr>
            <a:r>
              <a:rPr lang="en-US" dirty="0" smtClean="0"/>
              <a:t>// Same thing as saying: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ArrayList</a:t>
            </a:r>
            <a:r>
              <a:rPr lang="en-US" dirty="0" smtClean="0"/>
              <a:t>&lt;Integer&gt; list1 = new </a:t>
            </a:r>
            <a:r>
              <a:rPr lang="en-US" dirty="0" err="1" smtClean="0"/>
              <a:t>ArrayList</a:t>
            </a:r>
            <a:r>
              <a:rPr lang="en-US" dirty="0" smtClean="0"/>
              <a:t>&lt;Integer&gt;();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73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For-Loop </a:t>
            </a:r>
            <a:br>
              <a:rPr lang="en-US" dirty="0" smtClean="0"/>
            </a:br>
            <a:r>
              <a:rPr lang="en-US" dirty="0" smtClean="0"/>
              <a:t>For-Each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Used to loop through Lists and </a:t>
            </a:r>
            <a:r>
              <a:rPr lang="en-US" dirty="0" err="1" smtClean="0"/>
              <a:t>ArrayLists</a:t>
            </a:r>
            <a:endParaRPr lang="en-US" dirty="0" smtClean="0"/>
          </a:p>
          <a:p>
            <a:r>
              <a:rPr lang="en-US" dirty="0" smtClean="0"/>
              <a:t>Uses the following Syntax: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 smtClean="0"/>
              <a:t>for(&lt;Type&gt;  &lt;variable&gt;  :   &lt;Pre-Defined List&gt; ){</a:t>
            </a:r>
          </a:p>
          <a:p>
            <a:pPr marL="114300" indent="0">
              <a:buNone/>
            </a:pPr>
            <a:r>
              <a:rPr lang="en-US" dirty="0" smtClean="0"/>
              <a:t>	//Looping statements</a:t>
            </a:r>
          </a:p>
          <a:p>
            <a:pPr marL="114300" indent="0">
              <a:buNone/>
            </a:pPr>
            <a:r>
              <a:rPr lang="en-US" dirty="0" smtClean="0"/>
              <a:t>}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26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For-Each Loop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List&lt;String&gt; list1 = new </a:t>
            </a:r>
            <a:r>
              <a:rPr lang="en-US" dirty="0" err="1" smtClean="0"/>
              <a:t>ArrayList</a:t>
            </a:r>
            <a:r>
              <a:rPr lang="en-US" dirty="0" smtClean="0"/>
              <a:t>&lt;String&gt;();</a:t>
            </a:r>
          </a:p>
          <a:p>
            <a:pPr marL="114300" indent="0">
              <a:buNone/>
            </a:pPr>
            <a:r>
              <a:rPr lang="en-US" dirty="0" smtClean="0"/>
              <a:t>list1.add(“The”);</a:t>
            </a:r>
          </a:p>
          <a:p>
            <a:pPr marL="114300" indent="0">
              <a:buNone/>
            </a:pPr>
            <a:r>
              <a:rPr lang="en-US" dirty="0" smtClean="0"/>
              <a:t>list1.add(“House”);</a:t>
            </a:r>
          </a:p>
          <a:p>
            <a:pPr marL="114300" indent="0">
              <a:buNone/>
            </a:pPr>
            <a:r>
              <a:rPr lang="en-US" dirty="0" smtClean="0"/>
              <a:t>list1.add(“Red”);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for(String  </a:t>
            </a:r>
            <a:r>
              <a:rPr lang="en-US" dirty="0" err="1" smtClean="0"/>
              <a:t>str</a:t>
            </a:r>
            <a:r>
              <a:rPr lang="en-US" dirty="0" smtClean="0"/>
              <a:t> :  list1){   // Type must coincide with List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err="1" smtClean="0"/>
              <a:t>System.out.print</a:t>
            </a:r>
            <a:r>
              <a:rPr lang="en-US" dirty="0" smtClean="0"/>
              <a:t>(</a:t>
            </a:r>
            <a:r>
              <a:rPr lang="en-US" dirty="0" err="1" smtClean="0"/>
              <a:t>str</a:t>
            </a:r>
            <a:r>
              <a:rPr lang="en-US" dirty="0" smtClean="0"/>
              <a:t> + “ “);</a:t>
            </a:r>
          </a:p>
          <a:p>
            <a:pPr marL="114300" indent="0">
              <a:buNone/>
            </a:pPr>
            <a:r>
              <a:rPr lang="en-US" dirty="0" smtClean="0"/>
              <a:t>}</a:t>
            </a:r>
          </a:p>
          <a:p>
            <a:pPr marL="114300" indent="0">
              <a:buNone/>
            </a:pPr>
            <a:r>
              <a:rPr lang="en-US" dirty="0" smtClean="0"/>
              <a:t>//Prints:</a:t>
            </a:r>
          </a:p>
          <a:p>
            <a:pPr marL="114300" indent="0">
              <a:buNone/>
            </a:pPr>
            <a:r>
              <a:rPr lang="en-US" dirty="0" smtClean="0"/>
              <a:t>//The House Red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849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both physical and logical size</a:t>
            </a:r>
          </a:p>
          <a:p>
            <a:pPr lvl="1"/>
            <a:r>
              <a:rPr lang="en-US" dirty="0" smtClean="0"/>
              <a:t>Logical size – amount of indexes currently in use</a:t>
            </a:r>
          </a:p>
          <a:p>
            <a:pPr lvl="1"/>
            <a:r>
              <a:rPr lang="en-US" dirty="0" smtClean="0"/>
              <a:t>Physical size – size of array upon instantiation</a:t>
            </a:r>
          </a:p>
          <a:p>
            <a:r>
              <a:rPr lang="en-US" dirty="0" smtClean="0"/>
              <a:t>Are instantiated by defining a definite physical size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[] </a:t>
            </a:r>
            <a:r>
              <a:rPr lang="en-US" dirty="0" err="1" smtClean="0"/>
              <a:t>arry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[5];</a:t>
            </a:r>
          </a:p>
          <a:p>
            <a:r>
              <a:rPr lang="en-US" dirty="0" smtClean="0"/>
              <a:t>Use square brackets to directly refer to a specific index</a:t>
            </a:r>
          </a:p>
          <a:p>
            <a:pPr lvl="1"/>
            <a:r>
              <a:rPr lang="en-US" dirty="0" err="1" smtClean="0"/>
              <a:t>arry</a:t>
            </a:r>
            <a:r>
              <a:rPr lang="en-US" dirty="0" smtClean="0"/>
              <a:t>[4] = 23;</a:t>
            </a:r>
          </a:p>
          <a:p>
            <a:r>
              <a:rPr lang="en-US" dirty="0" smtClean="0"/>
              <a:t>Can be instantiated using any primitive or object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only contain OBJECTS</a:t>
            </a:r>
          </a:p>
          <a:p>
            <a:pPr lvl="1"/>
            <a:r>
              <a:rPr lang="en-US" dirty="0" smtClean="0"/>
              <a:t>Requires the use of wrapper classes</a:t>
            </a:r>
          </a:p>
          <a:p>
            <a:r>
              <a:rPr lang="en-US" dirty="0" smtClean="0"/>
              <a:t>Physical size unknown upon instantiation</a:t>
            </a:r>
          </a:p>
          <a:p>
            <a:r>
              <a:rPr lang="en-US" dirty="0" smtClean="0"/>
              <a:t>Logical size of 0 upon instantiation</a:t>
            </a:r>
            <a:endParaRPr lang="en-US" dirty="0" smtClean="0"/>
          </a:p>
          <a:p>
            <a:pPr lvl="1"/>
            <a:r>
              <a:rPr lang="en-US" dirty="0" err="1" smtClean="0"/>
              <a:t>ArrayList</a:t>
            </a:r>
            <a:r>
              <a:rPr lang="en-US" dirty="0" smtClean="0"/>
              <a:t>&lt;String&gt; list1 = new </a:t>
            </a:r>
            <a:r>
              <a:rPr lang="en-US" dirty="0" err="1" smtClean="0"/>
              <a:t>ArrayList</a:t>
            </a:r>
            <a:r>
              <a:rPr lang="en-US" dirty="0" smtClean="0"/>
              <a:t>&lt;String&gt;();</a:t>
            </a:r>
          </a:p>
          <a:p>
            <a:r>
              <a:rPr lang="en-US" i="1" dirty="0" smtClean="0"/>
              <a:t>Type Parameter </a:t>
            </a:r>
            <a:r>
              <a:rPr lang="en-US" dirty="0" smtClean="0"/>
              <a:t>of </a:t>
            </a:r>
            <a:r>
              <a:rPr lang="en-US" dirty="0" smtClean="0"/>
              <a:t>the </a:t>
            </a:r>
            <a:r>
              <a:rPr lang="en-US" dirty="0" err="1" smtClean="0"/>
              <a:t>ArrayList</a:t>
            </a:r>
            <a:r>
              <a:rPr lang="en-US" dirty="0" smtClean="0"/>
              <a:t> determines the type of objects that the list can contain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methods to access and manipulate elements</a:t>
            </a:r>
          </a:p>
          <a:p>
            <a:pPr lvl="1"/>
            <a:r>
              <a:rPr lang="en-US" dirty="0" smtClean="0"/>
              <a:t>list1.add(“Tiger”);</a:t>
            </a:r>
          </a:p>
          <a:p>
            <a:r>
              <a:rPr lang="en-US" dirty="0" smtClean="0"/>
              <a:t>Use </a:t>
            </a:r>
            <a:r>
              <a:rPr lang="en-US" dirty="0" smtClean="0"/>
              <a:t>the size() method to access </a:t>
            </a:r>
            <a:r>
              <a:rPr lang="en-US" dirty="0" smtClean="0"/>
              <a:t>logical size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16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vs. Object Review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Primitive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endParaRPr lang="en-US" dirty="0"/>
          </a:p>
          <a:p>
            <a:r>
              <a:rPr lang="en-US" dirty="0" smtClean="0"/>
              <a:t>double</a:t>
            </a:r>
          </a:p>
          <a:p>
            <a:r>
              <a:rPr lang="en-US" dirty="0" smtClean="0"/>
              <a:t>char</a:t>
            </a:r>
          </a:p>
          <a:p>
            <a:r>
              <a:rPr lang="en-US" dirty="0" err="1" smtClean="0"/>
              <a:t>boolean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String</a:t>
            </a:r>
          </a:p>
          <a:p>
            <a:r>
              <a:rPr lang="en-US" dirty="0" smtClean="0"/>
              <a:t>Student</a:t>
            </a:r>
          </a:p>
          <a:p>
            <a:r>
              <a:rPr lang="en-US" dirty="0" smtClean="0"/>
              <a:t>Soldier</a:t>
            </a:r>
          </a:p>
          <a:p>
            <a:r>
              <a:rPr lang="en-US" dirty="0" err="1" smtClean="0"/>
              <a:t>TRex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018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Can be of any primitive or object type</a:t>
            </a:r>
          </a:p>
          <a:p>
            <a:r>
              <a:rPr lang="en-US" dirty="0" smtClean="0"/>
              <a:t>Has a specific physical size upon instantiation</a:t>
            </a:r>
          </a:p>
          <a:p>
            <a:r>
              <a:rPr lang="en-US" dirty="0" smtClean="0"/>
              <a:t>Uses square brackets to </a:t>
            </a:r>
            <a:r>
              <a:rPr lang="en-US" dirty="0" smtClean="0"/>
              <a:t>access </a:t>
            </a:r>
            <a:r>
              <a:rPr lang="en-US" dirty="0" smtClean="0"/>
              <a:t>elements</a:t>
            </a:r>
          </a:p>
          <a:p>
            <a:r>
              <a:rPr lang="en-US" dirty="0" smtClean="0"/>
              <a:t>.length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 smtClean="0"/>
              <a:t>ArrayList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Can only contain Objects</a:t>
            </a:r>
          </a:p>
          <a:p>
            <a:r>
              <a:rPr lang="en-US" dirty="0" smtClean="0"/>
              <a:t>Logical size of 0 at instantiation</a:t>
            </a:r>
            <a:endParaRPr lang="en-US" dirty="0" smtClean="0"/>
          </a:p>
          <a:p>
            <a:r>
              <a:rPr lang="en-US" dirty="0" smtClean="0"/>
              <a:t>Uses methods to access elements and manipulate the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dirty="0" smtClean="0"/>
              <a:t>.size()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b="1" dirty="0" smtClean="0"/>
              <a:t>The Class </a:t>
            </a:r>
            <a:r>
              <a:rPr lang="en-US" altLang="en-US" sz="4000" b="1" dirty="0" err="1" smtClean="0">
                <a:latin typeface="Century Gothic" panose="020B0502020202020204" pitchFamily="34" charset="0"/>
              </a:rPr>
              <a:t>java.util.ArrayList</a:t>
            </a:r>
            <a:r>
              <a:rPr lang="en-US" altLang="en-US" sz="3600" b="1" dirty="0" smtClean="0"/>
              <a:t> </a:t>
            </a:r>
          </a:p>
        </p:txBody>
      </p:sp>
      <p:sp>
        <p:nvSpPr>
          <p:cNvPr id="25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  <a:p>
            <a:pPr lvl="1" eaLnBrk="1" hangingPunct="1"/>
            <a:endParaRPr lang="en-US" altLang="en-US" smtClean="0"/>
          </a:p>
        </p:txBody>
      </p:sp>
      <p:pic>
        <p:nvPicPr>
          <p:cNvPr id="258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00200"/>
            <a:ext cx="8077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73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us to store primitive data types in lists</a:t>
            </a:r>
          </a:p>
          <a:p>
            <a:r>
              <a:rPr lang="en-US" dirty="0" smtClean="0"/>
              <a:t>Created to hold a value of a primitive type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 =&gt;  Integer</a:t>
            </a:r>
          </a:p>
          <a:p>
            <a:pPr lvl="1"/>
            <a:r>
              <a:rPr lang="en-US" dirty="0" smtClean="0"/>
              <a:t>Integer </a:t>
            </a:r>
            <a:r>
              <a:rPr lang="en-US" dirty="0" err="1" smtClean="0"/>
              <a:t>myInt</a:t>
            </a:r>
            <a:r>
              <a:rPr lang="en-US" dirty="0" smtClean="0"/>
              <a:t> = new Integer(5);</a:t>
            </a:r>
          </a:p>
          <a:p>
            <a:r>
              <a:rPr lang="en-US" dirty="0" smtClean="0"/>
              <a:t>double =&gt; Double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myDub</a:t>
            </a:r>
            <a:r>
              <a:rPr lang="en-US" dirty="0" smtClean="0"/>
              <a:t> = new Double(3.4);</a:t>
            </a:r>
          </a:p>
          <a:p>
            <a:r>
              <a:rPr lang="en-US" dirty="0" smtClean="0"/>
              <a:t>char =&gt; Character</a:t>
            </a:r>
          </a:p>
          <a:p>
            <a:pPr lvl="1"/>
            <a:r>
              <a:rPr lang="en-US" dirty="0" smtClean="0"/>
              <a:t>Character </a:t>
            </a:r>
            <a:r>
              <a:rPr lang="en-US" dirty="0" err="1" smtClean="0"/>
              <a:t>myChar</a:t>
            </a:r>
            <a:r>
              <a:rPr lang="en-US" dirty="0" smtClean="0"/>
              <a:t> = new Character(‘c’);</a:t>
            </a:r>
          </a:p>
          <a:p>
            <a:r>
              <a:rPr lang="en-US" dirty="0" err="1" smtClean="0"/>
              <a:t>boolean</a:t>
            </a:r>
            <a:r>
              <a:rPr lang="en-US" dirty="0" smtClean="0"/>
              <a:t> =&gt; Boolean</a:t>
            </a:r>
          </a:p>
          <a:p>
            <a:pPr lvl="1"/>
            <a:r>
              <a:rPr lang="en-US" dirty="0" err="1" smtClean="0"/>
              <a:t>Booloean</a:t>
            </a:r>
            <a:r>
              <a:rPr lang="en-US" dirty="0" smtClean="0"/>
              <a:t> </a:t>
            </a:r>
            <a:r>
              <a:rPr lang="en-US" dirty="0" err="1" smtClean="0"/>
              <a:t>myBool</a:t>
            </a:r>
            <a:r>
              <a:rPr lang="en-US" dirty="0" smtClean="0"/>
              <a:t> = new Boolean(true);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16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Arraylists</a:t>
            </a:r>
            <a:r>
              <a:rPr lang="en-US" dirty="0" smtClean="0"/>
              <a:t> use wrapper classes to store primitive data types</a:t>
            </a:r>
          </a:p>
          <a:p>
            <a:r>
              <a:rPr lang="en-US" dirty="0" smtClean="0"/>
              <a:t>The wrapper class must be correctly declared as the element list type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//examples</a:t>
            </a:r>
            <a:endParaRPr lang="en-US" dirty="0"/>
          </a:p>
          <a:p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ArrayList</a:t>
            </a:r>
            <a:r>
              <a:rPr lang="en-US" dirty="0" smtClean="0"/>
              <a:t>&lt;Integer&gt; list1 = new </a:t>
            </a:r>
            <a:r>
              <a:rPr lang="en-US" dirty="0" err="1" smtClean="0"/>
              <a:t>ArrayList</a:t>
            </a:r>
            <a:r>
              <a:rPr lang="en-US" dirty="0" smtClean="0"/>
              <a:t>&lt;Integer&gt;();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err="1" smtClean="0"/>
              <a:t>ArrayList</a:t>
            </a:r>
            <a:r>
              <a:rPr lang="en-US" dirty="0" smtClean="0"/>
              <a:t>&lt;Character&gt; list2 = new </a:t>
            </a:r>
            <a:r>
              <a:rPr lang="en-US" dirty="0" err="1" smtClean="0"/>
              <a:t>ArrayList</a:t>
            </a:r>
            <a:r>
              <a:rPr lang="en-US" dirty="0" smtClean="0"/>
              <a:t>&lt;Character&gt;();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40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err="1" smtClean="0"/>
              <a:t>ArrayList</a:t>
            </a:r>
            <a:r>
              <a:rPr lang="en-US" dirty="0" smtClean="0"/>
              <a:t>&lt;Integer&gt; list1 = new </a:t>
            </a:r>
            <a:r>
              <a:rPr lang="en-US" dirty="0" err="1" smtClean="0"/>
              <a:t>ArrayList</a:t>
            </a:r>
            <a:r>
              <a:rPr lang="en-US" dirty="0" smtClean="0"/>
              <a:t>&lt;Integer&gt;();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Correct Syntax, but not necessary: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Integer </a:t>
            </a:r>
            <a:r>
              <a:rPr lang="en-US" dirty="0" err="1" smtClean="0"/>
              <a:t>myInt</a:t>
            </a:r>
            <a:r>
              <a:rPr lang="en-US" dirty="0" smtClean="0"/>
              <a:t> = new Integer(5);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list1.add(</a:t>
            </a:r>
            <a:r>
              <a:rPr lang="en-US" dirty="0" err="1" smtClean="0"/>
              <a:t>myInt</a:t>
            </a:r>
            <a:r>
              <a:rPr lang="en-US" dirty="0" smtClean="0"/>
              <a:t>);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Correct Syntax:  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list1.add(5);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// Both accomplish the same task of adding 5 to the </a:t>
            </a:r>
            <a:r>
              <a:rPr lang="en-US" dirty="0" err="1" smtClean="0"/>
              <a:t>ArrayList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827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422</Words>
  <Application>Microsoft Office PowerPoint</Application>
  <PresentationFormat>On-screen Show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Arrays vs. ArrayLists</vt:lpstr>
      <vt:lpstr>Arrays</vt:lpstr>
      <vt:lpstr>Array Lists</vt:lpstr>
      <vt:lpstr>Primitive vs. Object Review</vt:lpstr>
      <vt:lpstr>Comparison</vt:lpstr>
      <vt:lpstr>The Class java.util.ArrayList </vt:lpstr>
      <vt:lpstr>Wrapper Classes</vt:lpstr>
      <vt:lpstr>Wrapper Classes</vt:lpstr>
      <vt:lpstr>Wrapper Classes</vt:lpstr>
      <vt:lpstr>List Interface</vt:lpstr>
      <vt:lpstr>Enhanced For-Loop  For-Each Loop</vt:lpstr>
      <vt:lpstr>For-Each Loop Example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vs. ArrayLists</dc:title>
  <dc:creator>Tyler</dc:creator>
  <cp:lastModifiedBy>Tyler Crone</cp:lastModifiedBy>
  <cp:revision>55</cp:revision>
  <dcterms:created xsi:type="dcterms:W3CDTF">2013-09-15T18:25:46Z</dcterms:created>
  <dcterms:modified xsi:type="dcterms:W3CDTF">2015-08-30T13:34:14Z</dcterms:modified>
</cp:coreProperties>
</file>