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9" r:id="rId23"/>
    <p:sldId id="277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06162D-871F-468C-8AFB-66EE944626C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DFAE18-2466-40FE-AE22-922590E3C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updating variables, Additional Operators, and Casting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50456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shortcut assignment operators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 Statement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 = x + 5</a:t>
            </a:r>
          </a:p>
          <a:p>
            <a:r>
              <a:rPr lang="en-US" dirty="0"/>
              <a:t>y</a:t>
            </a:r>
            <a:r>
              <a:rPr lang="en-US" dirty="0" smtClean="0"/>
              <a:t> = y – 5</a:t>
            </a:r>
          </a:p>
          <a:p>
            <a:r>
              <a:rPr lang="en-US" dirty="0" smtClean="0"/>
              <a:t>z = z * 5</a:t>
            </a:r>
          </a:p>
          <a:p>
            <a:r>
              <a:rPr lang="en-US" dirty="0" smtClean="0"/>
              <a:t>p = p / 5</a:t>
            </a:r>
          </a:p>
          <a:p>
            <a:r>
              <a:rPr lang="en-US" dirty="0" smtClean="0"/>
              <a:t>q = q % 5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Equivalent Shortcut Operator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x +=5</a:t>
            </a:r>
          </a:p>
          <a:p>
            <a:r>
              <a:rPr lang="en-US" dirty="0" smtClean="0"/>
              <a:t>y-=5</a:t>
            </a:r>
          </a:p>
          <a:p>
            <a:r>
              <a:rPr lang="en-US" dirty="0" smtClean="0"/>
              <a:t>z*=5</a:t>
            </a:r>
          </a:p>
          <a:p>
            <a:r>
              <a:rPr lang="en-US" dirty="0" smtClean="0"/>
              <a:t>p /= 5</a:t>
            </a:r>
          </a:p>
          <a:p>
            <a:r>
              <a:rPr lang="en-US" dirty="0" smtClean="0"/>
              <a:t>q %=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6702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shortcut assignment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double x = 20;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 += 5;       // x = 20 + 5         or       x = 25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  // prints 25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4697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shortcut assignment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double x = 15;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x /= 3;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  // prints 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3218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 and decrement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provides unary operators specifically designed for adding and subtracting 1</a:t>
            </a:r>
          </a:p>
          <a:p>
            <a:endParaRPr lang="en-US" dirty="0"/>
          </a:p>
          <a:p>
            <a:r>
              <a:rPr lang="en-US" dirty="0" smtClean="0"/>
              <a:t>Increment operator:    ++</a:t>
            </a:r>
          </a:p>
          <a:p>
            <a:r>
              <a:rPr lang="en-US" dirty="0" smtClean="0"/>
              <a:t>Decrement operator:   --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2122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 and Decrement operators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 Statement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 = y + 1</a:t>
            </a:r>
          </a:p>
          <a:p>
            <a:r>
              <a:rPr lang="en-US" dirty="0" smtClean="0"/>
              <a:t>x = x - 1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Equivalent Shortcut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y++</a:t>
            </a:r>
          </a:p>
          <a:p>
            <a:r>
              <a:rPr lang="en-US" dirty="0" smtClean="0"/>
              <a:t>x--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563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 and decrement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double x = 5;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 ++;     // x = 5 + 1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  // prints 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111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“%” is used to represent modulus in C++</a:t>
            </a:r>
          </a:p>
          <a:p>
            <a:r>
              <a:rPr lang="en-US" dirty="0" smtClean="0"/>
              <a:t>Modulus is used to find the remainder when one number is divided by another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5 % 3  = 2          //        5 / 3  = 1R2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1195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r>
              <a:rPr lang="en-US" dirty="0" smtClean="0"/>
              <a:t>20 % 3 = 2            //   20/3 = 6R2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r>
              <a:rPr lang="en-US" dirty="0" smtClean="0"/>
              <a:t>21 % 3 = 0            //   21/3 = 7R0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Example)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13 % 4 = 1            //  13/4 = 3R1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033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and variables can be temporarily </a:t>
            </a:r>
            <a:r>
              <a:rPr lang="en-US" i="1" dirty="0" smtClean="0"/>
              <a:t>cast</a:t>
            </a:r>
            <a:r>
              <a:rPr lang="en-US" dirty="0" smtClean="0"/>
              <a:t> to another type</a:t>
            </a:r>
          </a:p>
          <a:p>
            <a:r>
              <a:rPr lang="en-US" dirty="0" smtClean="0"/>
              <a:t>Uses the format:</a:t>
            </a:r>
          </a:p>
          <a:p>
            <a:pPr marL="114300" indent="0" algn="ctr">
              <a:buNone/>
            </a:pPr>
            <a:r>
              <a:rPr lang="en-US" dirty="0" err="1" smtClean="0"/>
              <a:t>CastingType</a:t>
            </a:r>
            <a:r>
              <a:rPr lang="en-US" dirty="0" smtClean="0"/>
              <a:t> (number or expression)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double x = 3.5;</a:t>
            </a:r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b="1" dirty="0" err="1" smtClean="0"/>
              <a:t>int</a:t>
            </a:r>
            <a:r>
              <a:rPr lang="en-US" b="1" dirty="0" smtClean="0"/>
              <a:t>(x) </a:t>
            </a:r>
            <a:r>
              <a:rPr lang="en-US" dirty="0" smtClean="0"/>
              <a:t>&lt;&lt; </a:t>
            </a:r>
            <a:r>
              <a:rPr lang="en-US" dirty="0" err="1" smtClean="0"/>
              <a:t>endl</a:t>
            </a:r>
            <a:r>
              <a:rPr lang="en-US" dirty="0" smtClean="0"/>
              <a:t>;  // prints 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11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double x = 3.5, y = 4;</a:t>
            </a:r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int</a:t>
            </a:r>
            <a:r>
              <a:rPr lang="en-US" dirty="0" smtClean="0"/>
              <a:t>(x + y) &lt;&lt; </a:t>
            </a:r>
            <a:r>
              <a:rPr lang="en-US" dirty="0" err="1" smtClean="0"/>
              <a:t>endl</a:t>
            </a:r>
            <a:r>
              <a:rPr lang="en-US" dirty="0" smtClean="0"/>
              <a:t>;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05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 of variables can change over time</a:t>
            </a:r>
          </a:p>
          <a:p>
            <a:r>
              <a:rPr lang="en-US" dirty="0" smtClean="0"/>
              <a:t>Variables can be initialized to a starting value and can be changed later in the program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4;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x  = 5;     // x now has the value of 5</a:t>
            </a: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     // prints 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0880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double x = 3.5, y = 4;</a:t>
            </a:r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int</a:t>
            </a:r>
            <a:r>
              <a:rPr lang="en-US" dirty="0" smtClean="0"/>
              <a:t>(x + y) &lt;&lt; </a:t>
            </a:r>
            <a:r>
              <a:rPr lang="en-US" dirty="0" err="1" smtClean="0"/>
              <a:t>endl</a:t>
            </a:r>
            <a:r>
              <a:rPr lang="en-US" dirty="0" smtClean="0"/>
              <a:t>;  // prints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42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7, z = 2;</a:t>
            </a:r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double(x/z) &lt;&lt; </a:t>
            </a:r>
            <a:r>
              <a:rPr lang="en-US" dirty="0" err="1" smtClean="0"/>
              <a:t>endl</a:t>
            </a:r>
            <a:r>
              <a:rPr lang="en-US" dirty="0" smtClean="0"/>
              <a:t>;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40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7, z = 2;</a:t>
            </a:r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double(x/z) &lt;&lt; </a:t>
            </a:r>
            <a:r>
              <a:rPr lang="en-US" dirty="0" err="1" smtClean="0"/>
              <a:t>endl</a:t>
            </a:r>
            <a:r>
              <a:rPr lang="en-US" dirty="0" smtClean="0"/>
              <a:t>;  // prints 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4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7, z = 2;</a:t>
            </a:r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double(x)/z &lt;&lt; </a:t>
            </a:r>
            <a:r>
              <a:rPr lang="en-US" dirty="0" err="1" smtClean="0"/>
              <a:t>endl</a:t>
            </a:r>
            <a:r>
              <a:rPr lang="en-US" dirty="0" smtClean="0"/>
              <a:t>;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664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7, z = 2;</a:t>
            </a:r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double(x)/z &lt;&lt; </a:t>
            </a:r>
            <a:r>
              <a:rPr lang="en-US" dirty="0" err="1" smtClean="0"/>
              <a:t>endl</a:t>
            </a:r>
            <a:r>
              <a:rPr lang="en-US" dirty="0" smtClean="0"/>
              <a:t>;   // prints 3.5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14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Constant or “read only” variables, are variables that cannot be changed within the program</a:t>
            </a:r>
          </a:p>
          <a:p>
            <a:r>
              <a:rPr lang="en-US" dirty="0" smtClean="0"/>
              <a:t>Constant variables are not capitalized the same as other variables</a:t>
            </a:r>
          </a:p>
          <a:p>
            <a:r>
              <a:rPr lang="en-US" dirty="0" smtClean="0"/>
              <a:t>Constant variables are designated by using all caps and the </a:t>
            </a:r>
            <a:r>
              <a:rPr lang="en-US" i="1" dirty="0" err="1" smtClean="0"/>
              <a:t>const</a:t>
            </a:r>
            <a:r>
              <a:rPr lang="en-US" dirty="0" smtClean="0"/>
              <a:t> prefix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For example)</a:t>
            </a:r>
          </a:p>
          <a:p>
            <a:pPr marL="11430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double INTEREST = 3.4;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**Remember to include the variable type!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75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What is wrong with this code?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AGE = 52;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height = 72;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AGE += 5;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AGE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="" xmlns:p14="http://schemas.microsoft.com/office/powerpoint/2010/main" val="36311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What is wrong with this code?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AGE = 52;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height = 72;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AGE += 5;  // the AGE variable cannot change!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AGE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="" xmlns:p14="http://schemas.microsoft.com/office/powerpoint/2010/main" val="59746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Attempts to change constant variables will be flagged by the compiler</a:t>
            </a:r>
          </a:p>
          <a:p>
            <a:r>
              <a:rPr lang="en-US" dirty="0" smtClean="0"/>
              <a:t>Constant variables are frequently used with known math constants that stay the same throughout the program</a:t>
            </a:r>
          </a:p>
          <a:p>
            <a:r>
              <a:rPr lang="en-US" dirty="0" smtClean="0"/>
              <a:t>For Example)  PI, e, and gravity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231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wrong with this code?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4;</a:t>
            </a:r>
          </a:p>
          <a:p>
            <a:pPr marL="11430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y = 3.5;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+ y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48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double x = 4, y = 5, z = 7; </a:t>
            </a:r>
          </a:p>
          <a:p>
            <a:pPr marL="114300" indent="0">
              <a:buNone/>
            </a:pPr>
            <a:r>
              <a:rPr lang="en-US" dirty="0" smtClean="0"/>
              <a:t>z = 10;</a:t>
            </a: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z &lt;&lt; </a:t>
            </a:r>
            <a:r>
              <a:rPr lang="en-US" dirty="0" err="1" smtClean="0"/>
              <a:t>endl</a:t>
            </a:r>
            <a:r>
              <a:rPr lang="en-US" dirty="0" smtClean="0"/>
              <a:t>;    // prints 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1136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wrong with this code?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4;</a:t>
            </a:r>
          </a:p>
          <a:p>
            <a:pPr marL="11430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y = 3.5; // Does not declare variable type! Error!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+ y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86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variables can be used inside mathematical expressions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For 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const double PI = 3.14;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PI * 3 * 3 &lt;&lt; </a:t>
            </a:r>
            <a:r>
              <a:rPr lang="en-US" dirty="0" err="1" smtClean="0"/>
              <a:t>endl</a:t>
            </a:r>
            <a:r>
              <a:rPr lang="en-US" dirty="0" smtClean="0"/>
              <a:t>;  // perfectly legal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>
              <a:buNone/>
            </a:pPr>
            <a:r>
              <a:rPr lang="en-US" dirty="0" smtClean="0"/>
              <a:t>         // constant variables</a:t>
            </a:r>
          </a:p>
          <a:p>
            <a:pPr>
              <a:buNone/>
            </a:pPr>
            <a:r>
              <a:rPr lang="en-US" dirty="0" smtClean="0"/>
              <a:t>         // other variables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// COUT / CIN Statements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// Calculation Statements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// </a:t>
            </a:r>
            <a:r>
              <a:rPr lang="en-US" smtClean="0"/>
              <a:t>COUT Statements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Normally take the form:</a:t>
            </a:r>
          </a:p>
          <a:p>
            <a:pPr marL="114300" indent="0" algn="ctr">
              <a:buNone/>
            </a:pPr>
            <a:r>
              <a:rPr lang="en-US" i="1" dirty="0" smtClean="0"/>
              <a:t>variable = expression;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Example)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= 12;      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Can also take the form:</a:t>
            </a:r>
          </a:p>
          <a:p>
            <a:pPr marL="114300" indent="0" algn="ctr">
              <a:buNone/>
            </a:pPr>
            <a:r>
              <a:rPr lang="en-US" i="1" dirty="0" smtClean="0"/>
              <a:t>variable = </a:t>
            </a:r>
            <a:r>
              <a:rPr lang="en-US" i="1" dirty="0" err="1" smtClean="0"/>
              <a:t>diffVariable</a:t>
            </a:r>
            <a:r>
              <a:rPr lang="en-US" i="1" dirty="0" smtClean="0"/>
              <a:t> + expression</a:t>
            </a:r>
          </a:p>
          <a:p>
            <a:pPr marL="114300" indent="0" algn="ctr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dirty="0" smtClean="0"/>
              <a:t>Example)  num1 =  num2 + 25;</a:t>
            </a:r>
          </a:p>
        </p:txBody>
      </p:sp>
    </p:spTree>
    <p:extLst>
      <p:ext uri="{BB962C8B-B14F-4D97-AF65-F5344CB8AC3E}">
        <p14:creationId xmlns="" xmlns:p14="http://schemas.microsoft.com/office/powerpoint/2010/main" val="339184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double x = 4, y = 5, z = 6;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z = x + 6;     // z takes the value of 4 + 6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z &lt;&lt; </a:t>
            </a:r>
            <a:r>
              <a:rPr lang="en-US" dirty="0" err="1" smtClean="0"/>
              <a:t>endl</a:t>
            </a:r>
            <a:r>
              <a:rPr lang="en-US" dirty="0" smtClean="0"/>
              <a:t>;   // prints 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790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“=“ is the assignment operator</a:t>
            </a:r>
          </a:p>
          <a:p>
            <a:r>
              <a:rPr lang="en-US" dirty="0" smtClean="0"/>
              <a:t>It assigns the expression/variable on the right to the variable on the left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4, y = 5;</a:t>
            </a:r>
          </a:p>
          <a:p>
            <a:pPr marL="114300" indent="0">
              <a:buNone/>
            </a:pPr>
            <a:r>
              <a:rPr lang="en-US" dirty="0" smtClean="0"/>
              <a:t>y = x;  // y takes on the value of x</a:t>
            </a:r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y &lt;&lt; </a:t>
            </a:r>
            <a:r>
              <a:rPr lang="en-US" dirty="0" err="1" smtClean="0"/>
              <a:t>endl</a:t>
            </a:r>
            <a:r>
              <a:rPr lang="en-US" dirty="0" smtClean="0"/>
              <a:t>;    // prints 4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965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double x = 7;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 = x + 5;   // x = 7 + 5   or   x = 12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    // prints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3175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shortcut assignment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provides useful, shortcut assignment operators for assignment statements that use the same variable on both sides of the equation</a:t>
            </a:r>
          </a:p>
          <a:p>
            <a:r>
              <a:rPr lang="en-US" dirty="0" smtClean="0"/>
              <a:t>Shortcut assignment operators:</a:t>
            </a:r>
          </a:p>
          <a:p>
            <a:pPr lvl="1"/>
            <a:r>
              <a:rPr lang="en-US" dirty="0" smtClean="0"/>
              <a:t>+=</a:t>
            </a:r>
          </a:p>
          <a:p>
            <a:pPr lvl="1"/>
            <a:r>
              <a:rPr lang="en-US" dirty="0" smtClean="0"/>
              <a:t>-=</a:t>
            </a:r>
          </a:p>
          <a:p>
            <a:pPr lvl="1"/>
            <a:r>
              <a:rPr lang="en-US" dirty="0" smtClean="0"/>
              <a:t>*=</a:t>
            </a:r>
          </a:p>
          <a:p>
            <a:pPr lvl="1"/>
            <a:r>
              <a:rPr lang="en-US" dirty="0" smtClean="0"/>
              <a:t>/=</a:t>
            </a:r>
          </a:p>
          <a:p>
            <a:pPr lvl="1"/>
            <a:r>
              <a:rPr lang="en-US" dirty="0" smtClean="0"/>
              <a:t>%=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65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shortcut assignment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r>
              <a:rPr lang="en-US" dirty="0" smtClean="0"/>
              <a:t>Let x = 5: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 = x + 5;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is equivalent to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 += 5;</a:t>
            </a:r>
          </a:p>
        </p:txBody>
      </p:sp>
    </p:spTree>
    <p:extLst>
      <p:ext uri="{BB962C8B-B14F-4D97-AF65-F5344CB8AC3E}">
        <p14:creationId xmlns="" xmlns:p14="http://schemas.microsoft.com/office/powerpoint/2010/main" val="1860636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152</TotalTime>
  <Words>1013</Words>
  <Application>Microsoft Office PowerPoint</Application>
  <PresentationFormat>On-screen Show (4:3)</PresentationFormat>
  <Paragraphs>231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Apothecary</vt:lpstr>
      <vt:lpstr>updating variables, Additional Operators, and Casting</vt:lpstr>
      <vt:lpstr>Variable assignments</vt:lpstr>
      <vt:lpstr>Variable assignments</vt:lpstr>
      <vt:lpstr>variable assignments</vt:lpstr>
      <vt:lpstr>variable assignments</vt:lpstr>
      <vt:lpstr>assignment operator</vt:lpstr>
      <vt:lpstr>assignment operator</vt:lpstr>
      <vt:lpstr>shortcut assignment operators</vt:lpstr>
      <vt:lpstr>shortcut assignment operators</vt:lpstr>
      <vt:lpstr>shortcut assignment operators</vt:lpstr>
      <vt:lpstr>shortcut assignment operators</vt:lpstr>
      <vt:lpstr>shortcut assignment operators</vt:lpstr>
      <vt:lpstr>increment and decrement operators</vt:lpstr>
      <vt:lpstr>Increment and Decrement operators</vt:lpstr>
      <vt:lpstr>increment and decrement operators</vt:lpstr>
      <vt:lpstr>Modulus</vt:lpstr>
      <vt:lpstr>Modulus</vt:lpstr>
      <vt:lpstr>Casting</vt:lpstr>
      <vt:lpstr>Casting</vt:lpstr>
      <vt:lpstr>Casting</vt:lpstr>
      <vt:lpstr>Casting</vt:lpstr>
      <vt:lpstr>Casting</vt:lpstr>
      <vt:lpstr>Casting</vt:lpstr>
      <vt:lpstr>Casting</vt:lpstr>
      <vt:lpstr>Constant Variables</vt:lpstr>
      <vt:lpstr>Constant Variables</vt:lpstr>
      <vt:lpstr>Constant Variables</vt:lpstr>
      <vt:lpstr>constant variables</vt:lpstr>
      <vt:lpstr>constant variables</vt:lpstr>
      <vt:lpstr>constant variables</vt:lpstr>
      <vt:lpstr>Constant variables</vt:lpstr>
      <vt:lpstr>Order of Declaration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Casting and updating variables</dc:title>
  <dc:creator>Tyler</dc:creator>
  <cp:lastModifiedBy>cronet</cp:lastModifiedBy>
  <cp:revision>50</cp:revision>
  <dcterms:created xsi:type="dcterms:W3CDTF">2013-09-24T16:15:56Z</dcterms:created>
  <dcterms:modified xsi:type="dcterms:W3CDTF">2013-09-26T12:22:40Z</dcterms:modified>
</cp:coreProperties>
</file>