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9" r:id="rId5"/>
    <p:sldId id="258" r:id="rId6"/>
    <p:sldId id="263" r:id="rId7"/>
    <p:sldId id="262" r:id="rId8"/>
    <p:sldId id="267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5A2E999-BE0E-468E-977B-CA209DF0E67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DD48BB-FEFE-4E8C-A130-EE44D43A5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CIN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or Extraction Symbol?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4400" dirty="0" smtClean="0"/>
          </a:p>
          <a:p>
            <a:pPr marL="109728" indent="0" algn="ctr">
              <a:buNone/>
            </a:pPr>
            <a:r>
              <a:rPr lang="en-US" sz="9600" dirty="0" smtClean="0"/>
              <a:t>&lt;&lt;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951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4400" dirty="0" smtClean="0"/>
          </a:p>
          <a:p>
            <a:pPr marL="109728" indent="0" algn="ctr">
              <a:buNone/>
            </a:pPr>
            <a:r>
              <a:rPr lang="en-US" sz="9600" dirty="0" err="1" smtClean="0"/>
              <a:t>cout</a:t>
            </a:r>
            <a:r>
              <a:rPr lang="en-US" sz="9600" dirty="0" smtClean="0"/>
              <a:t> &lt;&lt; “test”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0067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en-US" dirty="0" smtClean="0"/>
              <a:t>Accepting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main(){</a:t>
            </a:r>
          </a:p>
          <a:p>
            <a:pPr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input;</a:t>
            </a:r>
          </a:p>
          <a:p>
            <a:pPr marL="109728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"Enter an integer: ";</a:t>
            </a:r>
          </a:p>
          <a:p>
            <a:pPr marL="109728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cin</a:t>
            </a:r>
            <a:r>
              <a:rPr lang="en-US" sz="2400" dirty="0" smtClean="0"/>
              <a:t> </a:t>
            </a:r>
            <a:r>
              <a:rPr lang="en-US" sz="2400" dirty="0"/>
              <a:t>&gt;&gt; input;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"You entered " &lt;&lt; input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system("pause");</a:t>
            </a:r>
          </a:p>
          <a:p>
            <a:pPr>
              <a:buNone/>
            </a:pPr>
            <a:r>
              <a:rPr lang="en-US" sz="2400" dirty="0" smtClean="0"/>
              <a:t>    return 0;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COUT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err="1"/>
              <a:t>cout</a:t>
            </a:r>
            <a:r>
              <a:rPr lang="en-US" dirty="0"/>
              <a:t> &lt;&lt; "Enter an integer: </a:t>
            </a:r>
            <a:r>
              <a:rPr lang="en-US" dirty="0" smtClean="0"/>
              <a:t>";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Uses </a:t>
            </a:r>
            <a:r>
              <a:rPr lang="en-US" i="1" dirty="0" smtClean="0"/>
              <a:t>Insertion </a:t>
            </a:r>
            <a:r>
              <a:rPr lang="en-US" dirty="0" smtClean="0"/>
              <a:t>symbol:    &lt;&lt;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Insertion </a:t>
            </a:r>
            <a:r>
              <a:rPr lang="en-US" dirty="0" smtClean="0"/>
              <a:t>symbol is an operator and must be used to connect expressions.</a:t>
            </a:r>
          </a:p>
          <a:p>
            <a:r>
              <a:rPr lang="en-US" dirty="0" smtClean="0"/>
              <a:t>Data always flows toward the COUT object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     // Error!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 Object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Allows the programmer to accept information from the user</a:t>
            </a:r>
          </a:p>
          <a:p>
            <a:r>
              <a:rPr lang="en-US" dirty="0" smtClean="0"/>
              <a:t>CIN Object can assign user-input to a specific variable</a:t>
            </a:r>
          </a:p>
          <a:p>
            <a:r>
              <a:rPr lang="en-US" dirty="0" smtClean="0"/>
              <a:t>CIN uses </a:t>
            </a:r>
            <a:r>
              <a:rPr lang="en-US" i="1" dirty="0" smtClean="0"/>
              <a:t>Extraction </a:t>
            </a:r>
            <a:r>
              <a:rPr lang="en-US" dirty="0" smtClean="0"/>
              <a:t>symbols:  &gt;&gt;</a:t>
            </a:r>
          </a:p>
          <a:p>
            <a:r>
              <a:rPr lang="en-US" i="1" dirty="0" smtClean="0"/>
              <a:t>Extraction </a:t>
            </a:r>
            <a:r>
              <a:rPr lang="en-US" dirty="0" smtClean="0"/>
              <a:t>operators point toward the variable</a:t>
            </a:r>
            <a:endParaRPr lang="en-US" i="1" dirty="0" smtClean="0"/>
          </a:p>
          <a:p>
            <a:r>
              <a:rPr lang="en-US" dirty="0" smtClean="0"/>
              <a:t>For Example:</a:t>
            </a:r>
          </a:p>
          <a:p>
            <a:pPr lvl="2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x;</a:t>
            </a:r>
          </a:p>
          <a:p>
            <a:pPr lvl="2"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“Enter and integer: “;</a:t>
            </a:r>
          </a:p>
          <a:p>
            <a:pPr lvl="2">
              <a:buNone/>
            </a:pPr>
            <a:r>
              <a:rPr lang="en-US" sz="2400" dirty="0" err="1" smtClean="0"/>
              <a:t>cin</a:t>
            </a:r>
            <a:r>
              <a:rPr lang="en-US" sz="2400" dirty="0" smtClean="0"/>
              <a:t> &gt;&gt; x;          // Places input into </a:t>
            </a:r>
            <a:r>
              <a:rPr lang="en-US" sz="2400" i="1" dirty="0" smtClean="0"/>
              <a:t>x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Prompting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 A prompt is a statement that requests information from the user of the program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input;</a:t>
            </a:r>
          </a:p>
          <a:p>
            <a:pPr marL="109728" indent="0">
              <a:buNone/>
            </a:pPr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 &lt;&lt; "Enter an integer: </a:t>
            </a:r>
            <a:r>
              <a:rPr lang="en-US" dirty="0" smtClean="0"/>
              <a:t>";    // Prompt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    </a:t>
            </a:r>
            <a:r>
              <a:rPr lang="en-US" dirty="0" err="1"/>
              <a:t>cin</a:t>
            </a:r>
            <a:r>
              <a:rPr lang="en-US" dirty="0"/>
              <a:t> &gt;&gt; input;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prompting the user for input, the CIN statement causes the program to halt and wait for the user to enter information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"\</a:t>
            </a:r>
            <a:r>
              <a:rPr lang="en-US" dirty="0" err="1" smtClean="0"/>
              <a:t>nEnter</a:t>
            </a:r>
            <a:r>
              <a:rPr lang="en-US" dirty="0" smtClean="0"/>
              <a:t> an integer: " ;      // Prompt</a:t>
            </a:r>
          </a:p>
          <a:p>
            <a:pPr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input;            //Program waits for user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Program execution continues after information has been entered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CIN Object can read in multiple inputs at a time</a:t>
            </a:r>
          </a:p>
          <a:p>
            <a:pPr>
              <a:buNone/>
            </a:pPr>
            <a:r>
              <a:rPr lang="en-US" dirty="0" smtClean="0"/>
              <a:t>For 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num1, num2, num3;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&lt;&lt;“Enter 3 Integers: “;</a:t>
            </a:r>
          </a:p>
          <a:p>
            <a:pPr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num1 &gt;&gt; num2 &gt;&gt; num3;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printed?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>
              <a:buNone/>
            </a:pPr>
            <a:r>
              <a:rPr lang="en-US" sz="3600" dirty="0" err="1" smtClean="0"/>
              <a:t>int</a:t>
            </a:r>
            <a:r>
              <a:rPr lang="en-US" sz="3600" dirty="0" smtClean="0"/>
              <a:t> </a:t>
            </a:r>
            <a:r>
              <a:rPr lang="en-US" sz="3600" dirty="0"/>
              <a:t>x;</a:t>
            </a:r>
          </a:p>
          <a:p>
            <a:pPr marL="109728" indent="0">
              <a:buNone/>
            </a:pPr>
            <a:r>
              <a:rPr lang="en-US" sz="3600" dirty="0" err="1"/>
              <a:t>cin</a:t>
            </a:r>
            <a:r>
              <a:rPr lang="en-US" sz="3600" dirty="0"/>
              <a:t> &gt;&gt; x;   </a:t>
            </a:r>
            <a:r>
              <a:rPr lang="en-US" sz="3600" dirty="0" smtClean="0"/>
              <a:t>              </a:t>
            </a:r>
            <a:r>
              <a:rPr lang="en-US" sz="3600" dirty="0"/>
              <a:t>// User enters </a:t>
            </a:r>
            <a:r>
              <a:rPr lang="en-US" sz="3600" dirty="0" smtClean="0"/>
              <a:t>3.8</a:t>
            </a:r>
            <a:endParaRPr lang="en-US" sz="3600" dirty="0"/>
          </a:p>
          <a:p>
            <a:pPr marL="109728" indent="0">
              <a:buNone/>
            </a:pPr>
            <a:r>
              <a:rPr lang="en-US" sz="3600" dirty="0" err="1"/>
              <a:t>cout</a:t>
            </a:r>
            <a:r>
              <a:rPr lang="en-US" sz="3600" dirty="0"/>
              <a:t> &lt;&lt; </a:t>
            </a:r>
            <a:r>
              <a:rPr lang="en-US" sz="3600" dirty="0" smtClean="0"/>
              <a:t>x &lt;&lt; </a:t>
            </a:r>
            <a:r>
              <a:rPr lang="en-US" sz="3600" dirty="0" err="1" smtClean="0"/>
              <a:t>endl</a:t>
            </a:r>
            <a:r>
              <a:rPr lang="en-US" sz="3600" dirty="0" smtClean="0"/>
              <a:t>;;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43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Mismatch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user enters a double when the program expects an integer, the program simply casts the input to an integer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marL="109728" indent="0"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x;    // User enters 3.8</a:t>
            </a:r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x;   // Prints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</TotalTime>
  <Words>338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Georgia</vt:lpstr>
      <vt:lpstr>Trebuchet MS</vt:lpstr>
      <vt:lpstr>Wingdings 2</vt:lpstr>
      <vt:lpstr>Urban</vt:lpstr>
      <vt:lpstr> The CIN Statement</vt:lpstr>
      <vt:lpstr>Accepting User Input</vt:lpstr>
      <vt:lpstr>COUT Object</vt:lpstr>
      <vt:lpstr>CIN Object  </vt:lpstr>
      <vt:lpstr>Prompting</vt:lpstr>
      <vt:lpstr>Program Execution</vt:lpstr>
      <vt:lpstr>Multiple Inputs</vt:lpstr>
      <vt:lpstr>What is printed?</vt:lpstr>
      <vt:lpstr>Type Mismatch</vt:lpstr>
      <vt:lpstr>Insertion or Extraction Symbol?</vt:lpstr>
      <vt:lpstr>Insertion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cronet</dc:creator>
  <cp:lastModifiedBy>Tyler Crone</cp:lastModifiedBy>
  <cp:revision>56</cp:revision>
  <dcterms:created xsi:type="dcterms:W3CDTF">2013-09-11T16:45:35Z</dcterms:created>
  <dcterms:modified xsi:type="dcterms:W3CDTF">2015-09-17T11:01:27Z</dcterms:modified>
</cp:coreProperties>
</file>