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01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2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5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67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7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1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8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08178B-FCDE-4473-8459-E32C34533EA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DB92D6-1B82-4A1D-B2BC-3CEBCF1DF7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30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For-Each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For-Each Loop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type of repetition structure</a:t>
            </a:r>
          </a:p>
          <a:p>
            <a:r>
              <a:rPr lang="en-US" dirty="0" smtClean="0"/>
              <a:t>Used to iterate through arrays or Lists</a:t>
            </a:r>
          </a:p>
          <a:p>
            <a:r>
              <a:rPr lang="en-US" dirty="0" smtClean="0"/>
              <a:t>Also called the Enhanced For-Loop</a:t>
            </a:r>
            <a:endParaRPr lang="en-US" dirty="0"/>
          </a:p>
          <a:p>
            <a:r>
              <a:rPr lang="en-US" dirty="0" smtClean="0"/>
              <a:t>Uses </a:t>
            </a:r>
            <a:r>
              <a:rPr lang="en-US" dirty="0"/>
              <a:t>the following Syntax: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for(&lt;Type&gt;  &lt;variable&gt;  :   &lt;Pre-Defined List&gt; ){</a:t>
            </a:r>
          </a:p>
          <a:p>
            <a:pPr marL="114300" indent="0">
              <a:buNone/>
            </a:pPr>
            <a:r>
              <a:rPr lang="en-US" dirty="0"/>
              <a:t>	//Looping statements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0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For-Each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int</a:t>
            </a:r>
            <a:r>
              <a:rPr lang="en-US" sz="3600" b="1" dirty="0"/>
              <a:t>[] </a:t>
            </a:r>
            <a:r>
              <a:rPr lang="en-US" sz="3600" b="1" dirty="0" err="1"/>
              <a:t>arry</a:t>
            </a:r>
            <a:r>
              <a:rPr lang="en-US" sz="3600" b="1" dirty="0"/>
              <a:t> = {1, 2, 3, 4, 5};</a:t>
            </a:r>
          </a:p>
          <a:p>
            <a:endParaRPr lang="en-US" sz="3600" dirty="0"/>
          </a:p>
          <a:p>
            <a:r>
              <a:rPr lang="en-US" sz="3600" dirty="0"/>
              <a:t>for(</a:t>
            </a:r>
            <a:r>
              <a:rPr lang="en-US" sz="3600" dirty="0" err="1"/>
              <a:t>int</a:t>
            </a:r>
            <a:r>
              <a:rPr lang="en-US" sz="3600" dirty="0"/>
              <a:t> </a:t>
            </a:r>
            <a:r>
              <a:rPr lang="en-US" sz="3600" dirty="0" err="1"/>
              <a:t>num</a:t>
            </a:r>
            <a:r>
              <a:rPr lang="en-US" sz="3600" dirty="0"/>
              <a:t> : </a:t>
            </a:r>
            <a:r>
              <a:rPr lang="en-US" sz="3600" dirty="0" err="1"/>
              <a:t>arry</a:t>
            </a:r>
            <a:r>
              <a:rPr lang="en-US" sz="3600" dirty="0"/>
              <a:t>){</a:t>
            </a:r>
          </a:p>
          <a:p>
            <a:pPr marL="201168" lvl="1" indent="0">
              <a:buNone/>
            </a:pPr>
            <a:r>
              <a:rPr lang="en-US" sz="3200" dirty="0" smtClean="0"/>
              <a:t>    </a:t>
            </a:r>
            <a:r>
              <a:rPr lang="en-US" sz="3200" dirty="0" err="1" smtClean="0"/>
              <a:t>System.</a:t>
            </a:r>
            <a:r>
              <a:rPr lang="en-US" sz="3200" i="1" dirty="0" err="1" smtClean="0"/>
              <a:t>out.print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num</a:t>
            </a:r>
            <a:r>
              <a:rPr lang="en-US" sz="3200" i="1" dirty="0" smtClean="0"/>
              <a:t> </a:t>
            </a:r>
            <a:r>
              <a:rPr lang="en-US" sz="3200" i="1" dirty="0"/>
              <a:t>+ " ");</a:t>
            </a:r>
          </a:p>
          <a:p>
            <a:r>
              <a:rPr lang="en-US" sz="3600" dirty="0" smtClean="0"/>
              <a:t>}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605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For-Each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6238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/>
              <a:t>List&lt;String&gt; list = new </a:t>
            </a:r>
            <a:r>
              <a:rPr lang="en-US" sz="5100" dirty="0" err="1"/>
              <a:t>ArrayList</a:t>
            </a:r>
            <a:r>
              <a:rPr lang="en-US" sz="5100" dirty="0"/>
              <a:t>&lt;String&gt;();</a:t>
            </a:r>
          </a:p>
          <a:p>
            <a:r>
              <a:rPr lang="en-US" sz="5100" dirty="0" err="1"/>
              <a:t>list.add</a:t>
            </a:r>
            <a:r>
              <a:rPr lang="en-US" sz="5100" dirty="0"/>
              <a:t>("One");</a:t>
            </a:r>
          </a:p>
          <a:p>
            <a:r>
              <a:rPr lang="en-US" sz="5100" dirty="0" err="1"/>
              <a:t>list.add</a:t>
            </a:r>
            <a:r>
              <a:rPr lang="en-US" sz="5100" dirty="0"/>
              <a:t>("Two");</a:t>
            </a:r>
          </a:p>
          <a:p>
            <a:r>
              <a:rPr lang="en-US" sz="5100" dirty="0" err="1"/>
              <a:t>list.add</a:t>
            </a:r>
            <a:r>
              <a:rPr lang="en-US" sz="5100" dirty="0"/>
              <a:t>("Three");</a:t>
            </a:r>
          </a:p>
          <a:p>
            <a:endParaRPr lang="en-US" sz="5100" dirty="0"/>
          </a:p>
          <a:p>
            <a:r>
              <a:rPr lang="en-US" sz="5100" dirty="0"/>
              <a:t>for(String </a:t>
            </a:r>
            <a:r>
              <a:rPr lang="en-US" sz="5100" dirty="0" err="1"/>
              <a:t>str</a:t>
            </a:r>
            <a:r>
              <a:rPr lang="en-US" sz="5100" dirty="0"/>
              <a:t> : list){</a:t>
            </a:r>
          </a:p>
          <a:p>
            <a:r>
              <a:rPr lang="en-US" sz="5100" dirty="0" smtClean="0"/>
              <a:t>           </a:t>
            </a:r>
            <a:r>
              <a:rPr lang="en-US" sz="5100" dirty="0" err="1" smtClean="0"/>
              <a:t>System.</a:t>
            </a:r>
            <a:r>
              <a:rPr lang="en-US" sz="5100" i="1" dirty="0" err="1" smtClean="0"/>
              <a:t>out.print</a:t>
            </a:r>
            <a:r>
              <a:rPr lang="en-US" sz="5100" i="1" dirty="0" smtClean="0"/>
              <a:t>(</a:t>
            </a:r>
            <a:r>
              <a:rPr lang="en-US" sz="5100" i="1" dirty="0" err="1" smtClean="0"/>
              <a:t>str.length</a:t>
            </a:r>
            <a:r>
              <a:rPr lang="en-US" sz="5100" i="1" dirty="0" smtClean="0"/>
              <a:t>() + “ “);</a:t>
            </a:r>
            <a:endParaRPr lang="en-US" sz="5100" i="1" dirty="0"/>
          </a:p>
          <a:p>
            <a:r>
              <a:rPr lang="en-US" sz="5100" dirty="0" smtClean="0"/>
              <a:t>}   // 3  3  5</a:t>
            </a:r>
          </a:p>
        </p:txBody>
      </p:sp>
    </p:spTree>
    <p:extLst>
      <p:ext uri="{BB962C8B-B14F-4D97-AF65-F5344CB8AC3E}">
        <p14:creationId xmlns:p14="http://schemas.microsoft.com/office/powerpoint/2010/main" val="170524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2749"/>
          </a:xfrm>
        </p:spPr>
        <p:txBody>
          <a:bodyPr/>
          <a:lstStyle/>
          <a:p>
            <a:r>
              <a:rPr lang="en-US" dirty="0" err="1" smtClean="0"/>
              <a:t>ConcurrentModificationException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60331"/>
            <a:ext cx="10058400" cy="46823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ConcurrentModificationException</a:t>
            </a:r>
            <a:r>
              <a:rPr lang="en-US" dirty="0" smtClean="0"/>
              <a:t> will occur when modifying the original List while iterating through a for-each loop</a:t>
            </a:r>
          </a:p>
          <a:p>
            <a:r>
              <a:rPr lang="en-US" dirty="0" smtClean="0"/>
              <a:t>List&lt;String</a:t>
            </a:r>
            <a:r>
              <a:rPr lang="en-US" dirty="0"/>
              <a:t>&gt; list = 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</a:p>
          <a:p>
            <a:r>
              <a:rPr lang="en-US" dirty="0" err="1"/>
              <a:t>list.add</a:t>
            </a:r>
            <a:r>
              <a:rPr lang="en-US" dirty="0"/>
              <a:t>("One");</a:t>
            </a:r>
          </a:p>
          <a:p>
            <a:r>
              <a:rPr lang="en-US" dirty="0" err="1"/>
              <a:t>list.add</a:t>
            </a:r>
            <a:r>
              <a:rPr lang="en-US" dirty="0"/>
              <a:t>("Two");</a:t>
            </a:r>
          </a:p>
          <a:p>
            <a:r>
              <a:rPr lang="en-US" dirty="0" err="1"/>
              <a:t>list.add</a:t>
            </a:r>
            <a:r>
              <a:rPr lang="en-US" dirty="0"/>
              <a:t>("Four");</a:t>
            </a:r>
          </a:p>
          <a:p>
            <a:r>
              <a:rPr lang="en-US" dirty="0" smtClean="0"/>
              <a:t>for(String </a:t>
            </a:r>
            <a:r>
              <a:rPr lang="en-US" dirty="0" err="1"/>
              <a:t>str</a:t>
            </a:r>
            <a:r>
              <a:rPr lang="en-US" dirty="0"/>
              <a:t> : list</a:t>
            </a:r>
            <a:r>
              <a:rPr lang="en-US" dirty="0" smtClean="0"/>
              <a:t>){</a:t>
            </a:r>
          </a:p>
          <a:p>
            <a:r>
              <a:rPr lang="en-US" dirty="0"/>
              <a:t> </a:t>
            </a:r>
            <a:r>
              <a:rPr lang="en-US" dirty="0" smtClean="0"/>
              <a:t>      if(</a:t>
            </a:r>
            <a:r>
              <a:rPr lang="en-US" dirty="0" err="1" smtClean="0"/>
              <a:t>str.equals</a:t>
            </a:r>
            <a:r>
              <a:rPr lang="en-US" dirty="0"/>
              <a:t>("Two")){</a:t>
            </a:r>
          </a:p>
          <a:p>
            <a:r>
              <a:rPr lang="en-US" dirty="0" smtClean="0"/>
              <a:t>                     </a:t>
            </a:r>
            <a:r>
              <a:rPr lang="en-US" dirty="0" err="1" smtClean="0"/>
              <a:t>list.add</a:t>
            </a:r>
            <a:r>
              <a:rPr lang="en-US" dirty="0"/>
              <a:t>("Three</a:t>
            </a:r>
            <a:r>
              <a:rPr lang="en-US" dirty="0" smtClean="0"/>
              <a:t>");      // Error</a:t>
            </a:r>
            <a:endParaRPr lang="en-US" dirty="0"/>
          </a:p>
          <a:p>
            <a:r>
              <a:rPr lang="en-US" dirty="0" smtClean="0"/>
              <a:t>        }</a:t>
            </a:r>
            <a:endParaRPr lang="en-US" dirty="0"/>
          </a:p>
          <a:p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1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20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Lists can hold any Object type, therefore, lists can contain other lists</a:t>
            </a:r>
          </a:p>
          <a:p>
            <a:r>
              <a:rPr lang="en-US" dirty="0" smtClean="0"/>
              <a:t>Example)</a:t>
            </a:r>
          </a:p>
          <a:p>
            <a:r>
              <a:rPr lang="en-US" sz="2600" dirty="0"/>
              <a:t>List&lt;List&lt;Integer&gt;&gt; </a:t>
            </a:r>
            <a:r>
              <a:rPr lang="en-US" sz="2600" dirty="0" err="1"/>
              <a:t>nums</a:t>
            </a:r>
            <a:r>
              <a:rPr lang="en-US" sz="2600" dirty="0"/>
              <a:t> = new </a:t>
            </a:r>
            <a:r>
              <a:rPr lang="en-US" sz="2600" dirty="0" err="1"/>
              <a:t>ArrayList</a:t>
            </a:r>
            <a:r>
              <a:rPr lang="en-US" sz="2600" dirty="0"/>
              <a:t>&lt;List&lt;Integer&gt;&gt;();</a:t>
            </a:r>
          </a:p>
          <a:p>
            <a:r>
              <a:rPr lang="en-US" sz="2600" dirty="0"/>
              <a:t>List&lt;Integer&gt; evens = new </a:t>
            </a:r>
            <a:r>
              <a:rPr lang="en-US" sz="2600" dirty="0" err="1"/>
              <a:t>ArrayList</a:t>
            </a:r>
            <a:r>
              <a:rPr lang="en-US" sz="2600" dirty="0"/>
              <a:t>&lt;Integer&gt;();</a:t>
            </a:r>
          </a:p>
          <a:p>
            <a:r>
              <a:rPr lang="en-US" sz="2600" dirty="0"/>
              <a:t>List&lt;Integer&gt; odds = new </a:t>
            </a:r>
            <a:r>
              <a:rPr lang="en-US" sz="2600" dirty="0" err="1"/>
              <a:t>ArrayList</a:t>
            </a:r>
            <a:r>
              <a:rPr lang="en-US" sz="2600" dirty="0"/>
              <a:t>&lt;Integer&gt;();</a:t>
            </a:r>
          </a:p>
          <a:p>
            <a:r>
              <a:rPr lang="en-US" sz="2600" dirty="0" err="1"/>
              <a:t>evens.add</a:t>
            </a:r>
            <a:r>
              <a:rPr lang="en-US" sz="2600" dirty="0"/>
              <a:t>(2);</a:t>
            </a:r>
          </a:p>
          <a:p>
            <a:r>
              <a:rPr lang="en-US" sz="2600" dirty="0" err="1"/>
              <a:t>evens.add</a:t>
            </a:r>
            <a:r>
              <a:rPr lang="en-US" sz="2600" dirty="0"/>
              <a:t>(4);</a:t>
            </a:r>
          </a:p>
          <a:p>
            <a:r>
              <a:rPr lang="en-US" sz="2600" dirty="0" err="1"/>
              <a:t>odds.add</a:t>
            </a:r>
            <a:r>
              <a:rPr lang="en-US" sz="2600" dirty="0"/>
              <a:t>(1);</a:t>
            </a:r>
          </a:p>
          <a:p>
            <a:r>
              <a:rPr lang="en-US" sz="2600" dirty="0" err="1"/>
              <a:t>odds.add</a:t>
            </a:r>
            <a:r>
              <a:rPr lang="en-US" sz="2600" dirty="0"/>
              <a:t>(2);</a:t>
            </a:r>
          </a:p>
          <a:p>
            <a:r>
              <a:rPr lang="en-US" sz="2600" b="1" dirty="0" err="1"/>
              <a:t>nums.add</a:t>
            </a:r>
            <a:r>
              <a:rPr lang="en-US" sz="2600" b="1" dirty="0"/>
              <a:t>(evens</a:t>
            </a:r>
            <a:r>
              <a:rPr lang="en-US" sz="2600" b="1" dirty="0" smtClean="0"/>
              <a:t>);   </a:t>
            </a:r>
            <a:r>
              <a:rPr lang="en-US" sz="2600" dirty="0" smtClean="0"/>
              <a:t>// Adds “evens” list to the “</a:t>
            </a:r>
            <a:r>
              <a:rPr lang="en-US" sz="2600" dirty="0" err="1" smtClean="0"/>
              <a:t>nums</a:t>
            </a:r>
            <a:r>
              <a:rPr lang="en-US" sz="2600" dirty="0" smtClean="0"/>
              <a:t>” list</a:t>
            </a:r>
            <a:endParaRPr lang="en-US" sz="2600" dirty="0"/>
          </a:p>
          <a:p>
            <a:r>
              <a:rPr lang="en-US" sz="2600" b="1" dirty="0" err="1"/>
              <a:t>nums.add</a:t>
            </a:r>
            <a:r>
              <a:rPr lang="en-US" sz="2600" b="1" dirty="0"/>
              <a:t>(odds);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330240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must be accessed by referring to the parent list before referencing the sub-list. </a:t>
            </a:r>
          </a:p>
          <a:p>
            <a:r>
              <a:rPr lang="en-US" dirty="0" smtClean="0"/>
              <a:t>Example)</a:t>
            </a:r>
          </a:p>
          <a:p>
            <a:endParaRPr lang="en-US" dirty="0"/>
          </a:p>
          <a:p>
            <a:r>
              <a:rPr lang="en-US" sz="2400" dirty="0" smtClean="0"/>
              <a:t>List&lt;Integer&gt; list = </a:t>
            </a:r>
            <a:r>
              <a:rPr lang="en-US" sz="2400" dirty="0" err="1" smtClean="0"/>
              <a:t>nums.get</a:t>
            </a:r>
            <a:r>
              <a:rPr lang="en-US" sz="2400" dirty="0" smtClean="0"/>
              <a:t>(0);       // This returns the list of evens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temp = </a:t>
            </a:r>
            <a:r>
              <a:rPr lang="en-US" sz="2400" dirty="0" err="1" smtClean="0"/>
              <a:t>nums.get</a:t>
            </a:r>
            <a:r>
              <a:rPr lang="en-US" sz="2400" dirty="0" smtClean="0"/>
              <a:t>(0).get(0);     // assigns the first even integer to temp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temp = </a:t>
            </a:r>
            <a:r>
              <a:rPr lang="en-US" sz="2400" dirty="0" err="1" smtClean="0"/>
              <a:t>nums.get</a:t>
            </a:r>
            <a:r>
              <a:rPr lang="en-US" sz="2400" dirty="0" smtClean="0"/>
              <a:t>(1).get(0);   // assigns the first odd integer to temp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99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289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For-Each Loops</vt:lpstr>
      <vt:lpstr>For-Each Loop  </vt:lpstr>
      <vt:lpstr>For-Each Loop Example</vt:lpstr>
      <vt:lpstr>For-Each Loop Example</vt:lpstr>
      <vt:lpstr>ConcurrentModificationException</vt:lpstr>
      <vt:lpstr>Nested Lists</vt:lpstr>
      <vt:lpstr>Nested Lists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28</cp:revision>
  <dcterms:created xsi:type="dcterms:W3CDTF">2015-09-02T10:20:09Z</dcterms:created>
  <dcterms:modified xsi:type="dcterms:W3CDTF">2015-09-02T10:42:43Z</dcterms:modified>
</cp:coreProperties>
</file>