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3BCED-0B1E-484E-A36C-3F52A13C46FA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A51A0-78ED-4725-A42B-AD177A1A0A2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C++: Beginning Program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3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and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variables that have not been initialized are used in math expressions, the printout is not </a:t>
            </a:r>
            <a:r>
              <a:rPr lang="en-US" dirty="0" smtClean="0"/>
              <a:t>what the </a:t>
            </a:r>
            <a:r>
              <a:rPr lang="en-US" dirty="0" smtClean="0"/>
              <a:t>programmer may expect</a:t>
            </a:r>
          </a:p>
          <a:p>
            <a:r>
              <a:rPr lang="en-US" dirty="0" smtClean="0"/>
              <a:t>Always remember that the code is read from top to </a:t>
            </a:r>
            <a:r>
              <a:rPr lang="en-US" dirty="0" smtClean="0"/>
              <a:t>bottom and </a:t>
            </a:r>
            <a:r>
              <a:rPr lang="en-US" b="1" dirty="0" smtClean="0"/>
              <a:t>variables should be initialized before being  used</a:t>
            </a:r>
            <a:endParaRPr lang="en-US" b="1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Ex)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;    // x is not yet initialized!</a:t>
            </a:r>
          </a:p>
          <a:p>
            <a:pPr marL="0" indent="0">
              <a:buNone/>
            </a:pPr>
            <a:r>
              <a:rPr lang="en-US" dirty="0" smtClean="0"/>
              <a:t>x = 7;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program structure below to organize your code and complete future programs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Structure)</a:t>
            </a:r>
          </a:p>
          <a:p>
            <a:pPr marL="274320" lvl="1" indent="0">
              <a:buNone/>
            </a:pPr>
            <a:r>
              <a:rPr lang="en-US" dirty="0"/>
              <a:t>//Declare &amp; Initialize Variables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//Prompt and accept information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//Perform Calculations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//Final Print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1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 with comments: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//Declare &amp; Initialize Variables</a:t>
            </a:r>
          </a:p>
          <a:p>
            <a:pPr marL="0" indent="0">
              <a:buNone/>
            </a:pPr>
            <a:r>
              <a:rPr lang="en-US" dirty="0"/>
              <a:t>double input, square;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//Prompt and accept information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"This program will square the input.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 "Enter any number: 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&gt;&gt; input;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//Calculations</a:t>
            </a:r>
          </a:p>
          <a:p>
            <a:pPr marL="0" indent="0">
              <a:buNone/>
            </a:pPr>
            <a:r>
              <a:rPr lang="en-US" dirty="0"/>
              <a:t>square = pow(input, 2);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//Final Print Statements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"The square of "&lt;&lt; input &lt;&lt; " is " &lt;&lt; square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97989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181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Bookman Old Style</vt:lpstr>
      <vt:lpstr>Gill Sans MT</vt:lpstr>
      <vt:lpstr>Wingdings</vt:lpstr>
      <vt:lpstr>Wingdings 3</vt:lpstr>
      <vt:lpstr>Origin</vt:lpstr>
      <vt:lpstr>C++: Beginning Program Structure</vt:lpstr>
      <vt:lpstr>Errors and Initialization</vt:lpstr>
      <vt:lpstr>Program Structure</vt:lpstr>
      <vt:lpstr>Sample Program with comments: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C++: Beginning Program Structure</dc:title>
  <dc:creator>Tyler Crone</dc:creator>
  <cp:lastModifiedBy>Tyler Crone</cp:lastModifiedBy>
  <cp:revision>11</cp:revision>
  <dcterms:created xsi:type="dcterms:W3CDTF">2015-09-22T20:15:38Z</dcterms:created>
  <dcterms:modified xsi:type="dcterms:W3CDTF">2015-09-23T10:46:15Z</dcterms:modified>
</cp:coreProperties>
</file>