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0200-CB33-4625-9597-881B21E7B4C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CF8F-7902-4E17-A980-94A625568E3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0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0200-CB33-4625-9597-881B21E7B4C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CF8F-7902-4E17-A980-94A625568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2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0200-CB33-4625-9597-881B21E7B4C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CF8F-7902-4E17-A980-94A625568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5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0200-CB33-4625-9597-881B21E7B4C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CF8F-7902-4E17-A980-94A625568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0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0200-CB33-4625-9597-881B21E7B4C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CF8F-7902-4E17-A980-94A625568E3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23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0200-CB33-4625-9597-881B21E7B4C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CF8F-7902-4E17-A980-94A625568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0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0200-CB33-4625-9597-881B21E7B4C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CF8F-7902-4E17-A980-94A625568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3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0200-CB33-4625-9597-881B21E7B4C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CF8F-7902-4E17-A980-94A625568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8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0200-CB33-4625-9597-881B21E7B4C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CF8F-7902-4E17-A980-94A625568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7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5860200-CB33-4625-9597-881B21E7B4C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2BCF8F-7902-4E17-A980-94A625568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0200-CB33-4625-9597-881B21E7B4C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CF8F-7902-4E17-A980-94A625568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8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5860200-CB33-4625-9597-881B21E7B4C0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32BCF8F-7902-4E17-A980-94A625568E3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81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545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Method – Finding a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- The method below determines if a target number exists in an array of integers</a:t>
            </a:r>
          </a:p>
          <a:p>
            <a:endParaRPr lang="en-US" dirty="0"/>
          </a:p>
          <a:p>
            <a:r>
              <a:rPr lang="en-US" sz="2400" dirty="0"/>
              <a:t>private static </a:t>
            </a:r>
            <a:r>
              <a:rPr lang="en-US" sz="2400" dirty="0" err="1"/>
              <a:t>boolean</a:t>
            </a:r>
            <a:r>
              <a:rPr lang="en-US" sz="2400" dirty="0"/>
              <a:t> </a:t>
            </a:r>
            <a:r>
              <a:rPr lang="en-US" sz="2400" u="sng" dirty="0" err="1"/>
              <a:t>hasNum</a:t>
            </a:r>
            <a:r>
              <a:rPr lang="en-US" sz="2400" u="sng" dirty="0"/>
              <a:t>(</a:t>
            </a:r>
            <a:r>
              <a:rPr lang="en-US" sz="2400" u="sng" dirty="0" err="1"/>
              <a:t>int</a:t>
            </a:r>
            <a:r>
              <a:rPr lang="en-US" sz="2400" u="sng" dirty="0"/>
              <a:t>[] </a:t>
            </a:r>
            <a:r>
              <a:rPr lang="en-US" sz="2400" u="sng" dirty="0" err="1"/>
              <a:t>arry</a:t>
            </a:r>
            <a:r>
              <a:rPr lang="en-US" sz="2400" u="sng" dirty="0"/>
              <a:t>, </a:t>
            </a:r>
            <a:r>
              <a:rPr lang="en-US" sz="2400" u="sng" dirty="0" err="1"/>
              <a:t>int</a:t>
            </a:r>
            <a:r>
              <a:rPr lang="en-US" sz="2400" u="sng" dirty="0"/>
              <a:t> target){</a:t>
            </a:r>
          </a:p>
          <a:p>
            <a:r>
              <a:rPr lang="nn-NO" sz="2400" dirty="0" smtClean="0"/>
              <a:t>             for(int </a:t>
            </a:r>
            <a:r>
              <a:rPr lang="nn-NO" sz="2400" dirty="0"/>
              <a:t>i = 0; i &lt; arry.length; i ++){</a:t>
            </a:r>
          </a:p>
          <a:p>
            <a:r>
              <a:rPr lang="en-US" sz="2400" dirty="0" smtClean="0"/>
              <a:t>                             if(</a:t>
            </a:r>
            <a:r>
              <a:rPr lang="en-US" sz="2400" dirty="0" err="1" smtClean="0"/>
              <a:t>arry</a:t>
            </a:r>
            <a:r>
              <a:rPr lang="en-US" sz="2400" dirty="0" smtClean="0"/>
              <a:t>[</a:t>
            </a:r>
            <a:r>
              <a:rPr lang="en-US" sz="2400" dirty="0" err="1" smtClean="0"/>
              <a:t>i</a:t>
            </a:r>
            <a:r>
              <a:rPr lang="en-US" sz="2400" dirty="0"/>
              <a:t>] == target)</a:t>
            </a:r>
          </a:p>
          <a:p>
            <a:r>
              <a:rPr lang="en-US" sz="2400" dirty="0" smtClean="0"/>
              <a:t>                                            return </a:t>
            </a:r>
            <a:r>
              <a:rPr lang="en-US" sz="2400" dirty="0"/>
              <a:t>true;</a:t>
            </a:r>
          </a:p>
          <a:p>
            <a:r>
              <a:rPr lang="en-US" sz="2400" dirty="0" smtClean="0"/>
              <a:t>             }</a:t>
            </a:r>
            <a:endParaRPr lang="en-US" sz="2400" dirty="0"/>
          </a:p>
          <a:p>
            <a:r>
              <a:rPr lang="en-US" sz="2400" dirty="0" smtClean="0"/>
              <a:t>             return </a:t>
            </a:r>
            <a:r>
              <a:rPr lang="en-US" sz="2400" dirty="0"/>
              <a:t>false;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16216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Method – Returning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- The method below creates a new array in which every element is 1 greater than that of the input array</a:t>
            </a:r>
          </a:p>
          <a:p>
            <a:endParaRPr lang="en-US" dirty="0"/>
          </a:p>
          <a:p>
            <a:r>
              <a:rPr lang="en-US" dirty="0"/>
              <a:t>private static </a:t>
            </a:r>
            <a:r>
              <a:rPr lang="en-US" dirty="0" err="1"/>
              <a:t>int</a:t>
            </a:r>
            <a:r>
              <a:rPr lang="en-US" dirty="0"/>
              <a:t>[] </a:t>
            </a:r>
            <a:r>
              <a:rPr lang="en-US" dirty="0" err="1" smtClean="0"/>
              <a:t>addOne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/>
              <a:t>[] </a:t>
            </a:r>
            <a:r>
              <a:rPr lang="en-US" dirty="0" err="1"/>
              <a:t>arry</a:t>
            </a:r>
            <a:r>
              <a:rPr lang="en-US" dirty="0"/>
              <a:t>){</a:t>
            </a:r>
          </a:p>
          <a:p>
            <a:r>
              <a:rPr lang="en-US" dirty="0" smtClean="0"/>
              <a:t>            </a:t>
            </a: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/>
              <a:t>[] </a:t>
            </a:r>
            <a:r>
              <a:rPr lang="en-US" dirty="0" err="1"/>
              <a:t>outArry</a:t>
            </a:r>
            <a:r>
              <a:rPr lang="en-US" dirty="0"/>
              <a:t> = new </a:t>
            </a:r>
            <a:r>
              <a:rPr lang="en-US" dirty="0" err="1"/>
              <a:t>int</a:t>
            </a:r>
            <a:r>
              <a:rPr lang="en-US" dirty="0"/>
              <a:t>[</a:t>
            </a:r>
            <a:r>
              <a:rPr lang="en-US" dirty="0" err="1"/>
              <a:t>arry.length</a:t>
            </a:r>
            <a:r>
              <a:rPr lang="en-US" dirty="0"/>
              <a:t>]; //Create </a:t>
            </a:r>
            <a:r>
              <a:rPr lang="en-US" u="sng" dirty="0"/>
              <a:t>temp array </a:t>
            </a:r>
          </a:p>
          <a:p>
            <a:r>
              <a:rPr lang="en-US" dirty="0" smtClean="0"/>
              <a:t>                                                                           </a:t>
            </a:r>
            <a:r>
              <a:rPr lang="en-US" dirty="0"/>
              <a:t>// with same size of input array</a:t>
            </a:r>
          </a:p>
          <a:p>
            <a:r>
              <a:rPr lang="nn-NO" dirty="0" smtClean="0"/>
              <a:t>            for(int </a:t>
            </a:r>
            <a:r>
              <a:rPr lang="nn-NO" dirty="0"/>
              <a:t>i = 0; i &lt; arry.length; i ++){</a:t>
            </a:r>
          </a:p>
          <a:p>
            <a:r>
              <a:rPr lang="en-US" dirty="0" smtClean="0"/>
              <a:t>                          </a:t>
            </a:r>
            <a:r>
              <a:rPr lang="en-US" dirty="0" err="1" smtClean="0"/>
              <a:t>outArry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/>
              <a:t>] = </a:t>
            </a:r>
            <a:r>
              <a:rPr lang="en-US" dirty="0" err="1"/>
              <a:t>arry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+ 1;</a:t>
            </a:r>
          </a:p>
          <a:p>
            <a:r>
              <a:rPr lang="en-US" dirty="0" smtClean="0"/>
              <a:t>            }</a:t>
            </a:r>
            <a:endParaRPr lang="en-US" dirty="0"/>
          </a:p>
          <a:p>
            <a:r>
              <a:rPr lang="en-US" dirty="0" smtClean="0"/>
              <a:t>            return </a:t>
            </a:r>
            <a:r>
              <a:rPr lang="en-US" dirty="0" err="1"/>
              <a:t>outArry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66842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3600" dirty="0" smtClean="0"/>
              <a:t>public </a:t>
            </a:r>
            <a:r>
              <a:rPr lang="en-US" sz="3600" dirty="0" err="1" smtClean="0"/>
              <a:t>int</a:t>
            </a:r>
            <a:r>
              <a:rPr lang="en-US" sz="3600" dirty="0" smtClean="0"/>
              <a:t> sum(</a:t>
            </a:r>
            <a:r>
              <a:rPr lang="en-US" sz="3600" dirty="0" err="1" smtClean="0"/>
              <a:t>int</a:t>
            </a:r>
            <a:r>
              <a:rPr lang="en-US" sz="3600" dirty="0" smtClean="0"/>
              <a:t> a, </a:t>
            </a:r>
            <a:r>
              <a:rPr lang="en-US" sz="3600" dirty="0" err="1" smtClean="0"/>
              <a:t>int</a:t>
            </a:r>
            <a:r>
              <a:rPr lang="en-US" sz="3600" dirty="0" smtClean="0"/>
              <a:t> b){       </a:t>
            </a:r>
          </a:p>
          <a:p>
            <a:endParaRPr lang="en-US" sz="3600" dirty="0"/>
          </a:p>
          <a:p>
            <a:r>
              <a:rPr lang="en-US" sz="3600" dirty="0" smtClean="0"/>
              <a:t>}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0651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800" dirty="0" smtClean="0"/>
          </a:p>
          <a:p>
            <a:r>
              <a:rPr lang="en-US" sz="3600" b="1" dirty="0" smtClean="0"/>
              <a:t>public</a:t>
            </a:r>
            <a:r>
              <a:rPr lang="en-US" sz="3600" dirty="0" smtClean="0"/>
              <a:t> </a:t>
            </a:r>
            <a:r>
              <a:rPr lang="en-US" sz="3600" dirty="0" err="1" smtClean="0"/>
              <a:t>int</a:t>
            </a:r>
            <a:r>
              <a:rPr lang="en-US" sz="3600" dirty="0" smtClean="0"/>
              <a:t> sum(</a:t>
            </a:r>
            <a:r>
              <a:rPr lang="en-US" sz="3600" dirty="0" err="1" smtClean="0"/>
              <a:t>int</a:t>
            </a:r>
            <a:r>
              <a:rPr lang="en-US" sz="3600" dirty="0" smtClean="0"/>
              <a:t> a, </a:t>
            </a:r>
            <a:r>
              <a:rPr lang="en-US" sz="3600" dirty="0" err="1" smtClean="0"/>
              <a:t>int</a:t>
            </a:r>
            <a:r>
              <a:rPr lang="en-US" sz="3600" dirty="0" smtClean="0"/>
              <a:t> b){       </a:t>
            </a:r>
          </a:p>
          <a:p>
            <a:endParaRPr lang="en-US" sz="3600" dirty="0"/>
          </a:p>
          <a:p>
            <a:r>
              <a:rPr lang="en-US" sz="3600" dirty="0" smtClean="0"/>
              <a:t>}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i="1" dirty="0" smtClean="0"/>
              <a:t>public </a:t>
            </a:r>
            <a:r>
              <a:rPr lang="en-US" sz="3600" dirty="0" smtClean="0"/>
              <a:t>– a visibility modifier</a:t>
            </a:r>
          </a:p>
          <a:p>
            <a:pPr marL="0" indent="0">
              <a:buNone/>
            </a:pPr>
            <a:r>
              <a:rPr lang="en-US" sz="3600" i="1" dirty="0"/>
              <a:t>	</a:t>
            </a:r>
            <a:r>
              <a:rPr lang="en-US" sz="3600" i="1" dirty="0" smtClean="0"/>
              <a:t>   - </a:t>
            </a:r>
            <a:r>
              <a:rPr lang="en-US" sz="3600" dirty="0" smtClean="0"/>
              <a:t>Determines if other clients can use the method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951369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800" dirty="0" smtClean="0"/>
          </a:p>
          <a:p>
            <a:r>
              <a:rPr lang="en-US" sz="3600" dirty="0" smtClean="0"/>
              <a:t>public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int</a:t>
            </a:r>
            <a:r>
              <a:rPr lang="en-US" sz="3600" b="1" dirty="0" smtClean="0"/>
              <a:t> </a:t>
            </a:r>
            <a:r>
              <a:rPr lang="en-US" sz="3600" dirty="0" smtClean="0"/>
              <a:t>sum(</a:t>
            </a:r>
            <a:r>
              <a:rPr lang="en-US" sz="3600" dirty="0" err="1" smtClean="0"/>
              <a:t>int</a:t>
            </a:r>
            <a:r>
              <a:rPr lang="en-US" sz="3600" dirty="0" smtClean="0"/>
              <a:t> a, </a:t>
            </a:r>
            <a:r>
              <a:rPr lang="en-US" sz="3600" dirty="0" err="1" smtClean="0"/>
              <a:t>int</a:t>
            </a:r>
            <a:r>
              <a:rPr lang="en-US" sz="3600" dirty="0" smtClean="0"/>
              <a:t> b){       </a:t>
            </a:r>
          </a:p>
          <a:p>
            <a:endParaRPr lang="en-US" sz="3600" dirty="0"/>
          </a:p>
          <a:p>
            <a:r>
              <a:rPr lang="en-US" sz="3600" dirty="0" smtClean="0"/>
              <a:t>}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i="1" dirty="0" err="1" smtClean="0"/>
              <a:t>int</a:t>
            </a:r>
            <a:r>
              <a:rPr lang="en-US" sz="3600" i="1" dirty="0" smtClean="0"/>
              <a:t> </a:t>
            </a:r>
            <a:r>
              <a:rPr lang="en-US" sz="3600" dirty="0" smtClean="0"/>
              <a:t>– a return type</a:t>
            </a:r>
          </a:p>
          <a:p>
            <a:pPr marL="0" indent="0">
              <a:buNone/>
            </a:pPr>
            <a:r>
              <a:rPr lang="en-US" sz="3600" i="1" dirty="0" smtClean="0"/>
              <a:t>       - </a:t>
            </a:r>
            <a:r>
              <a:rPr lang="en-US" sz="3600" dirty="0" smtClean="0"/>
              <a:t>The method MUST return an integer 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665252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800" dirty="0" smtClean="0"/>
          </a:p>
          <a:p>
            <a:r>
              <a:rPr lang="en-US" sz="3600" dirty="0" smtClean="0"/>
              <a:t>public</a:t>
            </a:r>
            <a:r>
              <a:rPr lang="en-US" sz="3600" b="1" dirty="0" smtClean="0"/>
              <a:t> </a:t>
            </a:r>
            <a:r>
              <a:rPr lang="en-US" sz="3600" dirty="0" err="1" smtClean="0"/>
              <a:t>int</a:t>
            </a:r>
            <a:r>
              <a:rPr lang="en-US" sz="3600" b="1" dirty="0" smtClean="0"/>
              <a:t> sum</a:t>
            </a:r>
            <a:r>
              <a:rPr lang="en-US" sz="3600" dirty="0" smtClean="0"/>
              <a:t>(</a:t>
            </a:r>
            <a:r>
              <a:rPr lang="en-US" sz="3600" dirty="0" err="1" smtClean="0"/>
              <a:t>int</a:t>
            </a:r>
            <a:r>
              <a:rPr lang="en-US" sz="3600" dirty="0" smtClean="0"/>
              <a:t> a, </a:t>
            </a:r>
            <a:r>
              <a:rPr lang="en-US" sz="3600" dirty="0" err="1" smtClean="0"/>
              <a:t>int</a:t>
            </a:r>
            <a:r>
              <a:rPr lang="en-US" sz="3600" dirty="0" smtClean="0"/>
              <a:t> b){       </a:t>
            </a:r>
          </a:p>
          <a:p>
            <a:endParaRPr lang="en-US" sz="3600" dirty="0"/>
          </a:p>
          <a:p>
            <a:r>
              <a:rPr lang="en-US" sz="3600" dirty="0" smtClean="0"/>
              <a:t>}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i="1" dirty="0" smtClean="0"/>
              <a:t>sum </a:t>
            </a:r>
            <a:r>
              <a:rPr lang="en-US" sz="3600" dirty="0" smtClean="0"/>
              <a:t>– method name</a:t>
            </a:r>
          </a:p>
          <a:p>
            <a:pPr marL="0" indent="0">
              <a:buNone/>
            </a:pPr>
            <a:r>
              <a:rPr lang="en-US" sz="3600" i="1" dirty="0" smtClean="0"/>
              <a:t>       - </a:t>
            </a:r>
            <a:r>
              <a:rPr lang="en-US" sz="3600" dirty="0" smtClean="0"/>
              <a:t>same capitalization rules as variables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172633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800" dirty="0" smtClean="0"/>
          </a:p>
          <a:p>
            <a:r>
              <a:rPr lang="en-US" sz="3600" dirty="0" smtClean="0"/>
              <a:t>public</a:t>
            </a:r>
            <a:r>
              <a:rPr lang="en-US" sz="3600" b="1" dirty="0" smtClean="0"/>
              <a:t> </a:t>
            </a:r>
            <a:r>
              <a:rPr lang="en-US" sz="3600" dirty="0" err="1" smtClean="0"/>
              <a:t>int</a:t>
            </a:r>
            <a:r>
              <a:rPr lang="en-US" sz="3600" b="1" dirty="0" smtClean="0"/>
              <a:t> </a:t>
            </a:r>
            <a:r>
              <a:rPr lang="en-US" sz="3600" dirty="0" smtClean="0"/>
              <a:t>sum(</a:t>
            </a:r>
            <a:r>
              <a:rPr lang="en-US" sz="3600" b="1" dirty="0" err="1" smtClean="0"/>
              <a:t>int</a:t>
            </a:r>
            <a:r>
              <a:rPr lang="en-US" sz="3600" b="1" dirty="0" smtClean="0"/>
              <a:t> a, </a:t>
            </a:r>
            <a:r>
              <a:rPr lang="en-US" sz="3600" b="1" dirty="0" err="1" smtClean="0"/>
              <a:t>int</a:t>
            </a:r>
            <a:r>
              <a:rPr lang="en-US" sz="3600" b="1" dirty="0" smtClean="0"/>
              <a:t> b</a:t>
            </a:r>
            <a:r>
              <a:rPr lang="en-US" sz="3600" dirty="0" smtClean="0"/>
              <a:t>){       </a:t>
            </a:r>
          </a:p>
          <a:p>
            <a:endParaRPr lang="en-US" sz="3600" dirty="0"/>
          </a:p>
          <a:p>
            <a:r>
              <a:rPr lang="en-US" sz="3600" dirty="0" smtClean="0"/>
              <a:t>}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i="1" dirty="0" err="1" smtClean="0"/>
              <a:t>int</a:t>
            </a:r>
            <a:r>
              <a:rPr lang="en-US" sz="3600" i="1" dirty="0" smtClean="0"/>
              <a:t> a, </a:t>
            </a:r>
            <a:r>
              <a:rPr lang="en-US" sz="3600" i="1" dirty="0" err="1" smtClean="0"/>
              <a:t>int</a:t>
            </a:r>
            <a:r>
              <a:rPr lang="en-US" sz="3600" i="1" dirty="0" smtClean="0"/>
              <a:t> b </a:t>
            </a:r>
            <a:r>
              <a:rPr lang="en-US" sz="3600" dirty="0" smtClean="0"/>
              <a:t>– formal parameters</a:t>
            </a:r>
          </a:p>
          <a:p>
            <a:pPr marL="0" indent="0">
              <a:buNone/>
            </a:pPr>
            <a:r>
              <a:rPr lang="en-US" sz="3600" i="1" dirty="0" smtClean="0"/>
              <a:t>                   - </a:t>
            </a:r>
            <a:r>
              <a:rPr lang="en-US" sz="3600" dirty="0" smtClean="0"/>
              <a:t>actual parameters are input by the client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034113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void </a:t>
            </a:r>
            <a:r>
              <a:rPr lang="en-US" dirty="0" smtClean="0"/>
              <a:t>Return Type	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Example)</a:t>
            </a:r>
          </a:p>
          <a:p>
            <a:r>
              <a:rPr lang="en-US" sz="2800" dirty="0" smtClean="0"/>
              <a:t>public void </a:t>
            </a:r>
            <a:r>
              <a:rPr lang="en-US" sz="2800" dirty="0" err="1" smtClean="0"/>
              <a:t>printSomething</a:t>
            </a:r>
            <a:r>
              <a:rPr lang="en-US" sz="2800" dirty="0" smtClean="0"/>
              <a:t>(){</a:t>
            </a:r>
          </a:p>
          <a:p>
            <a:pPr marL="201168" lvl="1" indent="0">
              <a:buNone/>
            </a:pPr>
            <a:r>
              <a:rPr lang="en-US" sz="2600" dirty="0" smtClean="0"/>
              <a:t>       return;</a:t>
            </a:r>
          </a:p>
          <a:p>
            <a:r>
              <a:rPr lang="en-US" sz="2800" dirty="0" smtClean="0"/>
              <a:t>}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- a void return type indicates that nothing will be returned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- a return statement can still be used to end the method as long as nothing is actually returned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9822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400" dirty="0" smtClean="0"/>
              <a:t>Return Statements will end the method immediately when reached</a:t>
            </a:r>
          </a:p>
          <a:p>
            <a:pPr lvl="1"/>
            <a:r>
              <a:rPr lang="en-US" sz="2400" dirty="0" smtClean="0"/>
              <a:t>Eclipse will show an error if there is a possibility that a return statement may not be reached</a:t>
            </a:r>
          </a:p>
          <a:p>
            <a:pPr marL="201168" lvl="1" indent="0">
              <a:buNone/>
            </a:pPr>
            <a:r>
              <a:rPr lang="en-US" sz="2400" dirty="0" smtClean="0"/>
              <a:t>Example)</a:t>
            </a:r>
          </a:p>
          <a:p>
            <a:pPr marL="201168" lvl="1" indent="0">
              <a:buNone/>
            </a:pPr>
            <a:endParaRPr lang="en-US" sz="2400" dirty="0"/>
          </a:p>
          <a:p>
            <a:pPr marL="201168" lvl="1" indent="0">
              <a:buNone/>
            </a:pPr>
            <a:r>
              <a:rPr lang="en-US" sz="2400" dirty="0" smtClean="0"/>
              <a:t>public </a:t>
            </a:r>
            <a:r>
              <a:rPr lang="en-US" sz="2400" dirty="0" err="1" smtClean="0"/>
              <a:t>int</a:t>
            </a:r>
            <a:r>
              <a:rPr lang="en-US" sz="2400" dirty="0" smtClean="0"/>
              <a:t> mystery(</a:t>
            </a:r>
            <a:r>
              <a:rPr lang="en-US" sz="2400" dirty="0" err="1" smtClean="0"/>
              <a:t>int</a:t>
            </a:r>
            <a:r>
              <a:rPr lang="en-US" sz="2400" dirty="0" smtClean="0"/>
              <a:t> a){</a:t>
            </a:r>
          </a:p>
          <a:p>
            <a:pPr marL="201168" lvl="1" indent="0">
              <a:buNone/>
            </a:pPr>
            <a:r>
              <a:rPr lang="en-US" sz="2400" dirty="0" smtClean="0"/>
              <a:t>	if (a &lt; 5)</a:t>
            </a:r>
          </a:p>
          <a:p>
            <a:pPr marL="201168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return a;</a:t>
            </a:r>
            <a:endParaRPr lang="en-US" sz="2400" dirty="0"/>
          </a:p>
          <a:p>
            <a:pPr marL="201168" lvl="1" indent="0">
              <a:buNone/>
            </a:pPr>
            <a:r>
              <a:rPr lang="en-US" sz="2400" dirty="0" smtClean="0"/>
              <a:t>} </a:t>
            </a:r>
          </a:p>
          <a:p>
            <a:pPr lvl="1"/>
            <a:r>
              <a:rPr lang="en-US" sz="2400" dirty="0" smtClean="0"/>
              <a:t>The method above will show an error because the return statement may not be reached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3053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Static Helper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pPr lvl="1"/>
            <a:r>
              <a:rPr lang="en-US" sz="2800" dirty="0" smtClean="0"/>
              <a:t>Helper methods typically use the modifiers </a:t>
            </a:r>
            <a:r>
              <a:rPr lang="en-US" sz="2800" i="1" dirty="0" smtClean="0"/>
              <a:t>private </a:t>
            </a:r>
            <a:r>
              <a:rPr lang="en-US" sz="2800" dirty="0" smtClean="0"/>
              <a:t>and </a:t>
            </a:r>
            <a:r>
              <a:rPr lang="en-US" sz="2800" i="1" dirty="0" smtClean="0"/>
              <a:t>static</a:t>
            </a:r>
            <a:endParaRPr lang="en-US" sz="2800" dirty="0" smtClean="0"/>
          </a:p>
          <a:p>
            <a:pPr lvl="1"/>
            <a:r>
              <a:rPr lang="en-US" sz="2800" dirty="0" smtClean="0"/>
              <a:t>Helper methods are made private because they are often only used by the programmer and the clients have no reason to have access to this method</a:t>
            </a:r>
          </a:p>
          <a:p>
            <a:pPr lvl="1"/>
            <a:r>
              <a:rPr lang="en-US" sz="2800" dirty="0" smtClean="0"/>
              <a:t>A helper method can be modified to be static to be used within the </a:t>
            </a:r>
            <a:r>
              <a:rPr lang="en-US" sz="2800" i="1" dirty="0" smtClean="0"/>
              <a:t>main</a:t>
            </a:r>
            <a:r>
              <a:rPr lang="en-US" sz="2800" dirty="0" smtClean="0"/>
              <a:t> of a procedural based program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20236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</TotalTime>
  <Words>401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Method Review</vt:lpstr>
      <vt:lpstr>Parts of a method</vt:lpstr>
      <vt:lpstr>Parts of a method</vt:lpstr>
      <vt:lpstr>Parts of a method</vt:lpstr>
      <vt:lpstr>Parts of a method</vt:lpstr>
      <vt:lpstr>Parts of a method</vt:lpstr>
      <vt:lpstr>void Return Type </vt:lpstr>
      <vt:lpstr>Return Statements</vt:lpstr>
      <vt:lpstr>Private Static Helper Methods</vt:lpstr>
      <vt:lpstr>Sample Method – Finding a Target</vt:lpstr>
      <vt:lpstr>Sample Method – Returning an Array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 Review</dc:title>
  <dc:creator>Tyler Crone</dc:creator>
  <cp:lastModifiedBy>Tyler Crone</cp:lastModifiedBy>
  <cp:revision>41</cp:revision>
  <dcterms:created xsi:type="dcterms:W3CDTF">2015-09-22T10:38:17Z</dcterms:created>
  <dcterms:modified xsi:type="dcterms:W3CDTF">2015-09-23T11:39:58Z</dcterms:modified>
</cp:coreProperties>
</file>