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880A78-36C8-4544-B5A8-4EF9343CDA6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C4502D-7F1A-4C41-B211-7EA9ECF0F4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Methods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methods can be used for three different purposes: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Private Static Helper methods for use in the </a:t>
            </a:r>
            <a:r>
              <a:rPr lang="en-US" i="1" dirty="0" smtClean="0"/>
              <a:t>main</a:t>
            </a:r>
            <a:r>
              <a:rPr lang="en-US" dirty="0" smtClean="0"/>
              <a:t> </a:t>
            </a:r>
          </a:p>
          <a:p>
            <a:pPr marL="624078" indent="-514350">
              <a:buAutoNum type="arabicPeriod"/>
            </a:pPr>
            <a:r>
              <a:rPr lang="en-US" dirty="0" smtClean="0"/>
              <a:t>Public Static methods of a class that perform a specific function without accessing variables (Math Class)</a:t>
            </a:r>
          </a:p>
          <a:p>
            <a:pPr marL="624078" indent="-514350">
              <a:buAutoNum type="arabicPeriod"/>
            </a:pPr>
            <a:r>
              <a:rPr lang="en-US" dirty="0" smtClean="0"/>
              <a:t>Public Static Methods of a class that access/manipulate static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4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Static (and non-static) Helper methods in the same class can simply be called by name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600" dirty="0"/>
              <a:t>public class </a:t>
            </a:r>
            <a:r>
              <a:rPr lang="en-US" sz="2600" dirty="0" smtClean="0"/>
              <a:t>Sample{</a:t>
            </a:r>
            <a:endParaRPr lang="en-US" sz="2600" dirty="0"/>
          </a:p>
          <a:p>
            <a:pPr marL="109728" indent="0">
              <a:buNone/>
            </a:pPr>
            <a:r>
              <a:rPr lang="en-US" sz="2600" dirty="0" smtClean="0"/>
              <a:t>	private </a:t>
            </a:r>
            <a:r>
              <a:rPr lang="en-US" sz="2600" dirty="0"/>
              <a:t>static </a:t>
            </a:r>
            <a:r>
              <a:rPr lang="en-US" sz="2600" dirty="0" err="1"/>
              <a:t>int</a:t>
            </a:r>
            <a:r>
              <a:rPr lang="en-US" sz="2600" dirty="0"/>
              <a:t> sum(</a:t>
            </a:r>
            <a:r>
              <a:rPr lang="en-US" sz="2600" dirty="0" err="1"/>
              <a:t>int</a:t>
            </a:r>
            <a:r>
              <a:rPr lang="en-US" sz="2600" dirty="0"/>
              <a:t> a, </a:t>
            </a:r>
            <a:r>
              <a:rPr lang="en-US" sz="2600" dirty="0" err="1"/>
              <a:t>int</a:t>
            </a:r>
            <a:r>
              <a:rPr lang="en-US" sz="2600" dirty="0"/>
              <a:t> b){</a:t>
            </a:r>
          </a:p>
          <a:p>
            <a:pPr marL="109728" indent="0">
              <a:buNone/>
            </a:pPr>
            <a:r>
              <a:rPr lang="en-US" sz="2600" dirty="0" smtClean="0"/>
              <a:t>		return </a:t>
            </a:r>
            <a:r>
              <a:rPr lang="en-US" sz="2600" dirty="0"/>
              <a:t>(a + b);</a:t>
            </a:r>
          </a:p>
          <a:p>
            <a:pPr marL="109728" indent="0">
              <a:buNone/>
            </a:pPr>
            <a:r>
              <a:rPr lang="en-US" sz="2600" dirty="0" smtClean="0"/>
              <a:t>	}</a:t>
            </a:r>
            <a:endParaRPr lang="en-US" sz="2600" dirty="0"/>
          </a:p>
          <a:p>
            <a:pPr marL="109728" indent="0">
              <a:buNone/>
            </a:pPr>
            <a:endParaRPr lang="en-US" sz="2600" dirty="0"/>
          </a:p>
          <a:p>
            <a:pPr marL="109728" indent="0">
              <a:buNone/>
            </a:pPr>
            <a:r>
              <a:rPr lang="en-US" sz="2600" dirty="0" smtClean="0"/>
              <a:t>	public </a:t>
            </a:r>
            <a:r>
              <a:rPr lang="en-US" sz="2600" dirty="0"/>
              <a:t>static void main(String[] </a:t>
            </a:r>
            <a:r>
              <a:rPr lang="en-US" sz="2600" dirty="0" err="1"/>
              <a:t>args</a:t>
            </a:r>
            <a:r>
              <a:rPr lang="en-US" sz="2600" dirty="0"/>
              <a:t>) {</a:t>
            </a:r>
          </a:p>
          <a:p>
            <a:pPr marL="109728" indent="0">
              <a:buNone/>
            </a:pPr>
            <a:r>
              <a:rPr lang="en-US" sz="2600" dirty="0" smtClean="0"/>
              <a:t>		</a:t>
            </a:r>
            <a:r>
              <a:rPr lang="en-US" sz="2600" b="1" dirty="0" err="1" smtClean="0"/>
              <a:t>int</a:t>
            </a:r>
            <a:r>
              <a:rPr lang="en-US" sz="2600" b="1" dirty="0" smtClean="0"/>
              <a:t> </a:t>
            </a:r>
            <a:r>
              <a:rPr lang="en-US" sz="2600" b="1" dirty="0"/>
              <a:t>x = </a:t>
            </a:r>
            <a:r>
              <a:rPr lang="en-US" sz="2600" b="1" i="1" dirty="0"/>
              <a:t>sum(3, 4);</a:t>
            </a:r>
          </a:p>
          <a:p>
            <a:pPr marL="109728" indent="0">
              <a:buNone/>
            </a:pPr>
            <a:r>
              <a:rPr lang="en-US" sz="2600" dirty="0" smtClean="0"/>
              <a:t>	}</a:t>
            </a:r>
            <a:endParaRPr lang="en-US" sz="2600" dirty="0"/>
          </a:p>
          <a:p>
            <a:pPr marL="109728" indent="0">
              <a:buNone/>
            </a:pPr>
            <a:r>
              <a:rPr lang="en-US" sz="2600" dirty="0"/>
              <a:t>}</a:t>
            </a:r>
            <a:endParaRPr lang="en-US" sz="2600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2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Public Static Method of a different class requires the use of the class name before making a call to the method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Examples)</a:t>
            </a:r>
          </a:p>
          <a:p>
            <a:pPr marL="109728" indent="0">
              <a:buNone/>
            </a:pPr>
            <a:r>
              <a:rPr lang="en-US" dirty="0" smtClean="0"/>
              <a:t>double x = </a:t>
            </a:r>
            <a:r>
              <a:rPr lang="en-US" dirty="0" err="1" smtClean="0"/>
              <a:t>Math.sqrt</a:t>
            </a:r>
            <a:r>
              <a:rPr lang="en-US" dirty="0" smtClean="0"/>
              <a:t>(4);</a:t>
            </a:r>
          </a:p>
          <a:p>
            <a:pPr marL="109728" indent="0">
              <a:buNone/>
            </a:pPr>
            <a:r>
              <a:rPr lang="en-US" dirty="0" smtClean="0"/>
              <a:t>double y = </a:t>
            </a:r>
            <a:r>
              <a:rPr lang="en-US" dirty="0" err="1" smtClean="0"/>
              <a:t>Math.pow</a:t>
            </a:r>
            <a:r>
              <a:rPr lang="en-US" dirty="0" smtClean="0"/>
              <a:t>(2, 3);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// Math is the name of the class that contains the public, static methods </a:t>
            </a:r>
            <a:r>
              <a:rPr lang="en-US" i="1" dirty="0" err="1" smtClean="0"/>
              <a:t>sqrt</a:t>
            </a:r>
            <a:r>
              <a:rPr lang="en-US" dirty="0" smtClean="0"/>
              <a:t> and </a:t>
            </a:r>
            <a:r>
              <a:rPr lang="en-US" i="1" dirty="0" smtClean="0"/>
              <a:t>pow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6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Public 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8305800" cy="1941576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public class </a:t>
            </a:r>
            <a:r>
              <a:rPr lang="en-US" dirty="0" err="1" smtClean="0"/>
              <a:t>SomeClass</a:t>
            </a:r>
            <a:r>
              <a:rPr lang="en-US" dirty="0" smtClean="0"/>
              <a:t> {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public </a:t>
            </a: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109728" indent="0">
              <a:buNone/>
            </a:pPr>
            <a:r>
              <a:rPr lang="en-US" dirty="0" smtClean="0"/>
              <a:t>		return </a:t>
            </a:r>
            <a:r>
              <a:rPr lang="en-US" dirty="0"/>
              <a:t>(a + b);</a:t>
            </a:r>
          </a:p>
          <a:p>
            <a:pPr marL="109728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191000"/>
            <a:ext cx="8001000" cy="2209800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public class </a:t>
            </a:r>
            <a:r>
              <a:rPr lang="en-US" dirty="0" err="1" smtClean="0"/>
              <a:t>SomeOtherClass</a:t>
            </a: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109728" indent="0">
              <a:buNone/>
            </a:pPr>
            <a:r>
              <a:rPr lang="en-US" dirty="0"/>
              <a:t>	public </a:t>
            </a:r>
            <a:r>
              <a:rPr lang="en-US" dirty="0" smtClean="0"/>
              <a:t>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</a:t>
            </a:r>
            <a:r>
              <a:rPr lang="en-US" dirty="0" err="1" smtClean="0"/>
              <a:t>SomeClass.sum</a:t>
            </a:r>
            <a:r>
              <a:rPr lang="en-US" dirty="0" smtClean="0"/>
              <a:t>(3, 4);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}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1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 words </a:t>
            </a:r>
            <a:r>
              <a:rPr lang="en-US" i="1" dirty="0" smtClean="0"/>
              <a:t>static</a:t>
            </a:r>
            <a:r>
              <a:rPr lang="en-US" dirty="0" smtClean="0"/>
              <a:t> and </a:t>
            </a:r>
            <a:r>
              <a:rPr lang="en-US" i="1" dirty="0" smtClean="0"/>
              <a:t>class</a:t>
            </a:r>
            <a:r>
              <a:rPr lang="en-US" dirty="0" smtClean="0"/>
              <a:t> are often used interchangeably and can have the same meaning in programming</a:t>
            </a:r>
          </a:p>
          <a:p>
            <a:r>
              <a:rPr lang="en-US" dirty="0" smtClean="0"/>
              <a:t>A public, </a:t>
            </a:r>
            <a:r>
              <a:rPr lang="en-US" i="1" dirty="0" smtClean="0"/>
              <a:t>class/static</a:t>
            </a:r>
            <a:r>
              <a:rPr lang="en-US" dirty="0" smtClean="0"/>
              <a:t> method is accessed by referencing the appropriate class name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81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183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Static Methods </vt:lpstr>
      <vt:lpstr>Static Methods</vt:lpstr>
      <vt:lpstr>Using Static Methods</vt:lpstr>
      <vt:lpstr>Using Static Methods</vt:lpstr>
      <vt:lpstr>Using Public Static Methods</vt:lpstr>
      <vt:lpstr>Static and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63</cp:revision>
  <dcterms:created xsi:type="dcterms:W3CDTF">2015-09-24T20:17:23Z</dcterms:created>
  <dcterms:modified xsi:type="dcterms:W3CDTF">2015-09-24T20:42:11Z</dcterms:modified>
</cp:coreProperties>
</file>