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1311F0-106C-4BF0-9DA5-C166AA48EF9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CE474ED-4007-4AC9-B0D7-DBC60FF62B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– Dimensional Array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8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Instantiation and Accessing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[][] </a:t>
            </a:r>
            <a:r>
              <a:rPr lang="en-US" dirty="0" err="1" smtClean="0"/>
              <a:t>arry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[3][4];   // Creates 2D Integer Array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			// Has 3 rows and 4 columns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arry</a:t>
            </a:r>
            <a:r>
              <a:rPr lang="en-US" dirty="0" smtClean="0"/>
              <a:t>[0][0] = 20;        //modifies element at row 0, col 0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[0][0]);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6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Rows &amp;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[][] </a:t>
            </a:r>
            <a:r>
              <a:rPr lang="en-US" dirty="0" err="1"/>
              <a:t>arry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[3][4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arry.length</a:t>
            </a:r>
            <a:r>
              <a:rPr lang="en-US" dirty="0" smtClean="0"/>
              <a:t>);  //Prints # of rows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[0].length);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//Prints # of cols in row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[][] </a:t>
            </a:r>
            <a:r>
              <a:rPr lang="en-US" dirty="0" err="1"/>
              <a:t>arry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[3][4];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row = 0; row &lt; </a:t>
            </a:r>
            <a:r>
              <a:rPr lang="en-US" dirty="0" err="1" smtClean="0"/>
              <a:t>arry.length</a:t>
            </a:r>
            <a:r>
              <a:rPr lang="en-US" dirty="0" smtClean="0"/>
              <a:t>; row++){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for(</a:t>
            </a:r>
            <a:r>
              <a:rPr lang="en-US" dirty="0" err="1" smtClean="0"/>
              <a:t>int</a:t>
            </a:r>
            <a:r>
              <a:rPr lang="en-US" dirty="0" smtClean="0"/>
              <a:t> col = 0; col &lt; </a:t>
            </a:r>
            <a:r>
              <a:rPr lang="en-US" dirty="0" err="1" smtClean="0"/>
              <a:t>arry</a:t>
            </a:r>
            <a:r>
              <a:rPr lang="en-US" dirty="0" smtClean="0"/>
              <a:t>[row].length; col++){</a:t>
            </a:r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arry</a:t>
            </a:r>
            <a:r>
              <a:rPr lang="en-US" dirty="0" smtClean="0"/>
              <a:t>[row][col] =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3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For-Each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[][] </a:t>
            </a:r>
            <a:r>
              <a:rPr lang="en-US" dirty="0" err="1"/>
              <a:t>arry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[3][4];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element;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[] row : </a:t>
            </a:r>
            <a:r>
              <a:rPr lang="en-US" dirty="0" err="1" smtClean="0"/>
              <a:t>arry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 row)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element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3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[][] </a:t>
            </a:r>
            <a:r>
              <a:rPr lang="en-US" dirty="0" err="1" smtClean="0"/>
              <a:t>arry</a:t>
            </a:r>
            <a:r>
              <a:rPr lang="en-US" dirty="0" smtClean="0"/>
              <a:t> = {{1, 3, 5}, {4, 5, 6}};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The code above both instantiates and initializes all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66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168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Two – Dimensional Array Review</vt:lpstr>
      <vt:lpstr>Instantiation and Accessing Elements</vt:lpstr>
      <vt:lpstr>Accessing Rows &amp; Columns</vt:lpstr>
      <vt:lpstr>Standard for-loop</vt:lpstr>
      <vt:lpstr>For-Each Loop</vt:lpstr>
      <vt:lpstr>Initializer 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– Dimensional Array Review</dc:title>
  <dc:creator>Tyler Crone</dc:creator>
  <cp:lastModifiedBy>Tyler Crone</cp:lastModifiedBy>
  <cp:revision>13</cp:revision>
  <dcterms:created xsi:type="dcterms:W3CDTF">2015-09-27T23:21:03Z</dcterms:created>
  <dcterms:modified xsi:type="dcterms:W3CDTF">2015-09-27T23:28:00Z</dcterms:modified>
</cp:coreProperties>
</file>