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8BB-3FA7-45D0-9600-D388E1D3078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0751-855C-4740-AF7A-51E827D1085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49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8BB-3FA7-45D0-9600-D388E1D3078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0751-855C-4740-AF7A-51E827D1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1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8BB-3FA7-45D0-9600-D388E1D3078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0751-855C-4740-AF7A-51E827D1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6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8BB-3FA7-45D0-9600-D388E1D3078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0751-855C-4740-AF7A-51E827D1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8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8BB-3FA7-45D0-9600-D388E1D3078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0751-855C-4740-AF7A-51E827D1085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84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8BB-3FA7-45D0-9600-D388E1D3078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0751-855C-4740-AF7A-51E827D1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1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8BB-3FA7-45D0-9600-D388E1D3078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0751-855C-4740-AF7A-51E827D1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0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8BB-3FA7-45D0-9600-D388E1D3078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0751-855C-4740-AF7A-51E827D1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6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8BB-3FA7-45D0-9600-D388E1D3078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0751-855C-4740-AF7A-51E827D1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6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059B8BB-3FA7-45D0-9600-D388E1D3078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050751-855C-4740-AF7A-51E827D1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5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8BB-3FA7-45D0-9600-D388E1D3078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0751-855C-4740-AF7A-51E827D1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1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059B8BB-3FA7-45D0-9600-D388E1D30784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0050751-855C-4740-AF7A-51E827D1085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2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– </a:t>
            </a:r>
            <a:r>
              <a:rPr lang="en-US" i="1" dirty="0" err="1" smtClean="0"/>
              <a:t>toString</a:t>
            </a:r>
            <a:r>
              <a:rPr lang="en-US" i="1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class </a:t>
            </a:r>
            <a:r>
              <a:rPr lang="en-US" i="1" dirty="0"/>
              <a:t>Number{</a:t>
            </a:r>
          </a:p>
          <a:p>
            <a:pPr lvl="1"/>
            <a:endParaRPr lang="en-US" i="1" dirty="0"/>
          </a:p>
          <a:p>
            <a:pPr marL="201168" lvl="1" indent="0">
              <a:buNone/>
            </a:pPr>
            <a:r>
              <a:rPr lang="en-US" dirty="0"/>
              <a:t>     private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;       // private instance variable</a:t>
            </a:r>
          </a:p>
          <a:p>
            <a:r>
              <a:rPr lang="en-US" i="1" dirty="0"/>
              <a:t>       </a:t>
            </a:r>
            <a:r>
              <a:rPr lang="en-US" i="1" dirty="0" smtClean="0"/>
              <a:t>public String </a:t>
            </a:r>
            <a:r>
              <a:rPr lang="en-US" i="1" dirty="0" err="1" smtClean="0"/>
              <a:t>toString</a:t>
            </a:r>
            <a:r>
              <a:rPr lang="en-US" i="1" dirty="0" smtClean="0"/>
              <a:t>(){</a:t>
            </a:r>
          </a:p>
          <a:p>
            <a:r>
              <a:rPr lang="en-US" i="1" dirty="0" smtClean="0"/>
              <a:t>                return  “Number is “ + </a:t>
            </a:r>
            <a:r>
              <a:rPr lang="en-US" i="1" dirty="0" err="1" smtClean="0"/>
              <a:t>num</a:t>
            </a:r>
            <a:r>
              <a:rPr lang="en-US" i="1" dirty="0" smtClean="0"/>
              <a:t>;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 }</a:t>
            </a:r>
            <a:endParaRPr lang="en-US" i="1" dirty="0"/>
          </a:p>
          <a:p>
            <a:r>
              <a:rPr lang="en-US" i="1" dirty="0" smtClean="0"/>
              <a:t>}</a:t>
            </a:r>
            <a:endParaRPr lang="en-US" i="1" dirty="0"/>
          </a:p>
          <a:p>
            <a:endParaRPr lang="en-US" dirty="0" smtClean="0"/>
          </a:p>
          <a:p>
            <a:r>
              <a:rPr lang="en-US" i="1" dirty="0"/>
              <a:t> - </a:t>
            </a:r>
            <a:r>
              <a:rPr lang="en-US" dirty="0"/>
              <a:t>Recall that the </a:t>
            </a:r>
            <a:r>
              <a:rPr lang="en-US" i="1" dirty="0" err="1"/>
              <a:t>toString</a:t>
            </a:r>
            <a:r>
              <a:rPr lang="en-US" i="1" dirty="0"/>
              <a:t>()</a:t>
            </a:r>
            <a:r>
              <a:rPr lang="en-US" dirty="0"/>
              <a:t> is a special method that is implicitly </a:t>
            </a:r>
            <a:r>
              <a:rPr lang="en-US" dirty="0" smtClean="0"/>
              <a:t>called </a:t>
            </a:r>
            <a:r>
              <a:rPr lang="en-US" dirty="0"/>
              <a:t>when an object is printed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3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- Instantiation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- Now that the Number class has been written, a Number object can be created:</a:t>
            </a:r>
          </a:p>
          <a:p>
            <a:endParaRPr lang="en-US" dirty="0"/>
          </a:p>
          <a:p>
            <a:r>
              <a:rPr lang="en-US" dirty="0" smtClean="0"/>
              <a:t>Number n1 = new Number();   // instance variable initialized to 0</a:t>
            </a:r>
          </a:p>
          <a:p>
            <a:r>
              <a:rPr lang="en-US" dirty="0" smtClean="0"/>
              <a:t>Number n2 = new Number(3);   // instance variable initialized to 3</a:t>
            </a:r>
          </a:p>
          <a:p>
            <a:r>
              <a:rPr lang="en-US" dirty="0" smtClean="0"/>
              <a:t>Number n3 = new Number(n2);   // Instance variable initialized to value of variable in n2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– Using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- Remember to instantiate before making method calls</a:t>
            </a:r>
          </a:p>
          <a:p>
            <a:r>
              <a:rPr lang="en-US" dirty="0"/>
              <a:t> </a:t>
            </a:r>
            <a:r>
              <a:rPr lang="en-US" dirty="0" smtClean="0"/>
              <a:t>- All method calls are sent to the object rather than the class name</a:t>
            </a:r>
          </a:p>
          <a:p>
            <a:endParaRPr lang="en-US" dirty="0"/>
          </a:p>
          <a:p>
            <a:r>
              <a:rPr lang="en-US" dirty="0"/>
              <a:t>Number n2 = new Number(3);   // instance variable initialized to </a:t>
            </a:r>
            <a:r>
              <a:rPr lang="en-US" dirty="0" smtClean="0"/>
              <a:t>3</a:t>
            </a:r>
          </a:p>
          <a:p>
            <a:r>
              <a:rPr lang="en-US" dirty="0" smtClean="0"/>
              <a:t>n2.setNum(10);     // Uses </a:t>
            </a:r>
            <a:r>
              <a:rPr lang="en-US" dirty="0" err="1" smtClean="0"/>
              <a:t>mutator</a:t>
            </a:r>
            <a:r>
              <a:rPr lang="en-US" dirty="0" smtClean="0"/>
              <a:t> method to modify instance variable</a:t>
            </a:r>
            <a:endParaRPr lang="en-US" dirty="0"/>
          </a:p>
          <a:p>
            <a:r>
              <a:rPr lang="en-US" dirty="0" err="1" smtClean="0"/>
              <a:t>System.out.println</a:t>
            </a:r>
            <a:r>
              <a:rPr lang="en-US" dirty="0" smtClean="0"/>
              <a:t>(n2.getNum());      // Uses </a:t>
            </a:r>
            <a:r>
              <a:rPr lang="en-US" dirty="0" err="1" smtClean="0"/>
              <a:t>accessor</a:t>
            </a:r>
            <a:r>
              <a:rPr lang="en-US" dirty="0" smtClean="0"/>
              <a:t> method to print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- A </a:t>
            </a:r>
            <a:r>
              <a:rPr lang="en-US" b="1" dirty="0" smtClean="0"/>
              <a:t>class</a:t>
            </a:r>
            <a:r>
              <a:rPr lang="en-US" dirty="0" smtClean="0"/>
              <a:t> is a description of the attributes and behavior of a set of computational objects</a:t>
            </a:r>
          </a:p>
          <a:p>
            <a:endParaRPr lang="en-US" dirty="0"/>
          </a:p>
          <a:p>
            <a:r>
              <a:rPr lang="en-US" dirty="0" smtClean="0"/>
              <a:t> - A class is made up of attributes (instance variables) and behavior (methods)</a:t>
            </a:r>
          </a:p>
          <a:p>
            <a:r>
              <a:rPr lang="en-US" dirty="0"/>
              <a:t> </a:t>
            </a:r>
            <a:r>
              <a:rPr lang="en-US" dirty="0" smtClean="0"/>
              <a:t>- Classes define the instance variables and methods specific objects will have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081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public class </a:t>
            </a:r>
            <a:r>
              <a:rPr lang="en-US" i="1" dirty="0" smtClean="0"/>
              <a:t>Number{</a:t>
            </a:r>
          </a:p>
          <a:p>
            <a:endParaRPr lang="en-US" i="1" dirty="0" smtClean="0"/>
          </a:p>
          <a:p>
            <a:endParaRPr lang="en-US" i="1" dirty="0"/>
          </a:p>
          <a:p>
            <a:r>
              <a:rPr lang="en-US" i="1" dirty="0" smtClean="0"/>
              <a:t>}</a:t>
            </a:r>
          </a:p>
          <a:p>
            <a:endParaRPr lang="en-US" i="1" dirty="0"/>
          </a:p>
          <a:p>
            <a:r>
              <a:rPr lang="en-US" i="1" dirty="0" smtClean="0"/>
              <a:t>** </a:t>
            </a:r>
            <a:r>
              <a:rPr lang="en-US" dirty="0" smtClean="0"/>
              <a:t>Class names always start with capital letters!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4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Classes – Instance </a:t>
            </a:r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public class </a:t>
            </a:r>
            <a:r>
              <a:rPr lang="en-US" i="1" dirty="0" smtClean="0"/>
              <a:t>Number{</a:t>
            </a:r>
          </a:p>
          <a:p>
            <a:r>
              <a:rPr lang="en-US" i="1" dirty="0" smtClean="0"/>
              <a:t>            </a:t>
            </a:r>
            <a:r>
              <a:rPr lang="en-US" dirty="0"/>
              <a:t> private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;       // private instance variable</a:t>
            </a:r>
            <a:endParaRPr lang="en-US" i="1" dirty="0" smtClean="0"/>
          </a:p>
          <a:p>
            <a:endParaRPr lang="en-US" i="1" dirty="0"/>
          </a:p>
          <a:p>
            <a:r>
              <a:rPr lang="en-US" i="1" dirty="0" smtClean="0"/>
              <a:t>}</a:t>
            </a:r>
          </a:p>
          <a:p>
            <a:endParaRPr lang="en-US" i="1" dirty="0"/>
          </a:p>
          <a:p>
            <a:r>
              <a:rPr lang="en-US" i="1" dirty="0" smtClean="0"/>
              <a:t>** </a:t>
            </a:r>
            <a:r>
              <a:rPr lang="en-US" dirty="0" smtClean="0"/>
              <a:t>Class names always start with capital letters!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– </a:t>
            </a:r>
            <a:r>
              <a:rPr lang="en-US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public class </a:t>
            </a:r>
            <a:r>
              <a:rPr lang="en-US" i="1" dirty="0" smtClean="0"/>
              <a:t>Number{</a:t>
            </a:r>
          </a:p>
          <a:p>
            <a:pPr lvl="1"/>
            <a:endParaRPr lang="en-US" i="1" dirty="0" smtClean="0"/>
          </a:p>
          <a:p>
            <a:pPr marL="201168" lvl="1" indent="0">
              <a:buNone/>
            </a:pPr>
            <a:r>
              <a:rPr lang="en-US" dirty="0" smtClean="0"/>
              <a:t>     private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;       // private instance variable</a:t>
            </a:r>
          </a:p>
          <a:p>
            <a:r>
              <a:rPr lang="en-US" i="1" dirty="0" smtClean="0"/>
              <a:t>       public Number(){          // default constructor used to initialize instance variables</a:t>
            </a:r>
          </a:p>
          <a:p>
            <a:pPr marL="201168" lvl="1" indent="0">
              <a:buNone/>
            </a:pPr>
            <a:r>
              <a:rPr lang="en-US" i="1" dirty="0" smtClean="0"/>
              <a:t>              </a:t>
            </a:r>
            <a:r>
              <a:rPr lang="en-US" i="1" dirty="0" err="1" smtClean="0"/>
              <a:t>num</a:t>
            </a:r>
            <a:r>
              <a:rPr lang="en-US" i="1" dirty="0" smtClean="0"/>
              <a:t> = 0;</a:t>
            </a:r>
            <a:endParaRPr lang="en-US" i="1" dirty="0"/>
          </a:p>
          <a:p>
            <a:r>
              <a:rPr lang="en-US" i="1" dirty="0" smtClean="0"/>
              <a:t>       }</a:t>
            </a:r>
          </a:p>
          <a:p>
            <a:endParaRPr lang="en-US" i="1" dirty="0"/>
          </a:p>
          <a:p>
            <a:r>
              <a:rPr lang="en-US" i="1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9593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– </a:t>
            </a:r>
            <a:r>
              <a:rPr lang="en-US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public class </a:t>
            </a:r>
            <a:r>
              <a:rPr lang="en-US" i="1" dirty="0" smtClean="0"/>
              <a:t>Number{</a:t>
            </a:r>
          </a:p>
          <a:p>
            <a:pPr lvl="1"/>
            <a:endParaRPr lang="en-US" i="1" dirty="0" smtClean="0"/>
          </a:p>
          <a:p>
            <a:pPr marL="201168" lvl="1" indent="0">
              <a:buNone/>
            </a:pPr>
            <a:r>
              <a:rPr lang="en-US" dirty="0" smtClean="0"/>
              <a:t>     private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;       // private instance variable</a:t>
            </a:r>
          </a:p>
          <a:p>
            <a:r>
              <a:rPr lang="en-US" i="1" dirty="0" smtClean="0"/>
              <a:t>       </a:t>
            </a:r>
            <a:r>
              <a:rPr lang="en-US" dirty="0" smtClean="0"/>
              <a:t>public Number(){          // default constructor used to initialize instance variables</a:t>
            </a:r>
          </a:p>
          <a:p>
            <a:pPr marL="201168" lvl="1" indent="0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num</a:t>
            </a:r>
            <a:r>
              <a:rPr lang="en-US" dirty="0" smtClean="0"/>
              <a:t> = 0;</a:t>
            </a:r>
            <a:endParaRPr lang="en-US" dirty="0"/>
          </a:p>
          <a:p>
            <a:r>
              <a:rPr lang="en-US" dirty="0" smtClean="0"/>
              <a:t>       }</a:t>
            </a:r>
          </a:p>
          <a:p>
            <a:r>
              <a:rPr lang="en-US" dirty="0"/>
              <a:t> </a:t>
            </a:r>
            <a:r>
              <a:rPr lang="en-US" dirty="0" smtClean="0"/>
              <a:t>      public Number(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inNum</a:t>
            </a:r>
            <a:r>
              <a:rPr lang="en-US" dirty="0" smtClean="0"/>
              <a:t>){     // Constructor initializes variable based upon parameter</a:t>
            </a:r>
          </a:p>
          <a:p>
            <a:r>
              <a:rPr lang="en-US" dirty="0" smtClean="0"/>
              <a:t>                    </a:t>
            </a:r>
            <a:r>
              <a:rPr lang="en-US" dirty="0" err="1" smtClean="0"/>
              <a:t>num</a:t>
            </a:r>
            <a:r>
              <a:rPr lang="en-US" dirty="0" smtClean="0"/>
              <a:t> = </a:t>
            </a:r>
            <a:r>
              <a:rPr lang="en-US" dirty="0" err="1" smtClean="0"/>
              <a:t>inNum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smtClean="0"/>
              <a:t>       }</a:t>
            </a:r>
            <a:endParaRPr lang="en-US" i="1" dirty="0"/>
          </a:p>
          <a:p>
            <a:r>
              <a:rPr lang="en-US" i="1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068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–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public class </a:t>
            </a:r>
            <a:r>
              <a:rPr lang="en-US" i="1" dirty="0" smtClean="0"/>
              <a:t>Number{</a:t>
            </a:r>
          </a:p>
          <a:p>
            <a:pPr lvl="1"/>
            <a:endParaRPr lang="en-US" i="1" dirty="0" smtClean="0"/>
          </a:p>
          <a:p>
            <a:pPr marL="201168" lvl="1" indent="0">
              <a:buNone/>
            </a:pPr>
            <a:r>
              <a:rPr lang="en-US" dirty="0" smtClean="0"/>
              <a:t>     private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;       // private instance variable</a:t>
            </a:r>
          </a:p>
          <a:p>
            <a:r>
              <a:rPr lang="en-US" i="1" dirty="0" smtClean="0"/>
              <a:t>       public Number(Number n){    // Constructor initializes based upon input parameter</a:t>
            </a:r>
          </a:p>
          <a:p>
            <a:r>
              <a:rPr lang="en-US" i="1" dirty="0" smtClean="0"/>
              <a:t>                 </a:t>
            </a:r>
            <a:r>
              <a:rPr lang="en-US" i="1" dirty="0" err="1" smtClean="0"/>
              <a:t>num</a:t>
            </a:r>
            <a:r>
              <a:rPr lang="en-US" i="1" dirty="0" smtClean="0"/>
              <a:t> = </a:t>
            </a:r>
            <a:r>
              <a:rPr lang="en-US" i="1" dirty="0" err="1" smtClean="0"/>
              <a:t>n.num</a:t>
            </a:r>
            <a:r>
              <a:rPr lang="en-US" i="1" dirty="0" smtClean="0"/>
              <a:t>;      // Always have access to variables of the same class</a:t>
            </a:r>
            <a:endParaRPr lang="en-US" i="1" dirty="0"/>
          </a:p>
          <a:p>
            <a:r>
              <a:rPr lang="en-US" i="1" dirty="0" smtClean="0"/>
              <a:t>        }</a:t>
            </a:r>
            <a:endParaRPr lang="en-US" i="1" dirty="0"/>
          </a:p>
          <a:p>
            <a:r>
              <a:rPr lang="en-US" i="1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83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-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 - Public and Private methods can be written anywhere within a class</a:t>
            </a:r>
          </a:p>
          <a:p>
            <a:r>
              <a:rPr lang="en-US" dirty="0"/>
              <a:t> </a:t>
            </a:r>
            <a:r>
              <a:rPr lang="en-US" dirty="0" smtClean="0"/>
              <a:t>- Remember that Private methods will not be available to objects instantiated outside of the     class</a:t>
            </a:r>
          </a:p>
          <a:p>
            <a:r>
              <a:rPr lang="en-US" dirty="0"/>
              <a:t> </a:t>
            </a:r>
            <a:r>
              <a:rPr lang="en-US" dirty="0" smtClean="0"/>
              <a:t>- While methods are declared to be public OR private, instance variables should always be private unless declared to be </a:t>
            </a:r>
            <a:r>
              <a:rPr lang="en-US" i="1" dirty="0" smtClean="0"/>
              <a:t>final</a:t>
            </a:r>
          </a:p>
          <a:p>
            <a:r>
              <a:rPr lang="en-US" i="1" dirty="0"/>
              <a:t> </a:t>
            </a:r>
            <a:r>
              <a:rPr lang="en-US" i="1" dirty="0" smtClean="0"/>
              <a:t>- </a:t>
            </a:r>
            <a:r>
              <a:rPr lang="en-US" dirty="0" smtClean="0"/>
              <a:t>It is common to create </a:t>
            </a:r>
            <a:r>
              <a:rPr lang="en-US" b="1" dirty="0" err="1" smtClean="0"/>
              <a:t>mutator</a:t>
            </a:r>
            <a:r>
              <a:rPr lang="en-US" dirty="0" smtClean="0"/>
              <a:t> and </a:t>
            </a:r>
            <a:r>
              <a:rPr lang="en-US" b="1" i="1" dirty="0" err="1" smtClean="0"/>
              <a:t>accessor</a:t>
            </a:r>
            <a:r>
              <a:rPr lang="en-US" i="1" dirty="0" smtClean="0"/>
              <a:t> </a:t>
            </a:r>
            <a:r>
              <a:rPr lang="en-US" dirty="0" smtClean="0"/>
              <a:t>methods for each instance variable – see next slide</a:t>
            </a:r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val="21741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– </a:t>
            </a:r>
            <a:r>
              <a:rPr lang="en-US" i="1" dirty="0" err="1" smtClean="0"/>
              <a:t>Mutator</a:t>
            </a:r>
            <a:r>
              <a:rPr lang="en-US" i="1" dirty="0" smtClean="0"/>
              <a:t> vs. </a:t>
            </a:r>
            <a:r>
              <a:rPr lang="en-US" i="1" dirty="0" err="1" smtClean="0"/>
              <a:t>Accessor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 class </a:t>
            </a:r>
            <a:r>
              <a:rPr lang="en-US" i="1" dirty="0"/>
              <a:t>Number{</a:t>
            </a:r>
          </a:p>
          <a:p>
            <a:pPr lvl="1"/>
            <a:endParaRPr lang="en-US" i="1" dirty="0"/>
          </a:p>
          <a:p>
            <a:pPr marL="201168" lvl="1" indent="0">
              <a:buNone/>
            </a:pPr>
            <a:r>
              <a:rPr lang="en-US" dirty="0"/>
              <a:t>     private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;       // private instance variable</a:t>
            </a:r>
          </a:p>
          <a:p>
            <a:r>
              <a:rPr lang="en-US" i="1" dirty="0"/>
              <a:t>       </a:t>
            </a:r>
            <a:r>
              <a:rPr lang="en-US" i="1" dirty="0" smtClean="0"/>
              <a:t>public void </a:t>
            </a:r>
            <a:r>
              <a:rPr lang="en-US" i="1" dirty="0" err="1" smtClean="0"/>
              <a:t>setNum</a:t>
            </a:r>
            <a:r>
              <a:rPr lang="en-US" i="1" dirty="0" smtClean="0"/>
              <a:t>(</a:t>
            </a:r>
            <a:r>
              <a:rPr lang="en-US" i="1" dirty="0" err="1" smtClean="0"/>
              <a:t>int</a:t>
            </a:r>
            <a:r>
              <a:rPr lang="en-US" i="1" dirty="0" smtClean="0"/>
              <a:t> input){        // </a:t>
            </a:r>
            <a:r>
              <a:rPr lang="en-US" i="1" dirty="0" err="1" smtClean="0"/>
              <a:t>mutator</a:t>
            </a:r>
            <a:endParaRPr lang="en-US" i="1" dirty="0" smtClean="0"/>
          </a:p>
          <a:p>
            <a:r>
              <a:rPr lang="en-US" i="1" dirty="0"/>
              <a:t> </a:t>
            </a:r>
            <a:r>
              <a:rPr lang="en-US" i="1" dirty="0" smtClean="0"/>
              <a:t>                    </a:t>
            </a:r>
            <a:r>
              <a:rPr lang="en-US" i="1" dirty="0" err="1" smtClean="0"/>
              <a:t>num</a:t>
            </a:r>
            <a:r>
              <a:rPr lang="en-US" i="1" dirty="0" smtClean="0"/>
              <a:t> = input;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}</a:t>
            </a:r>
            <a:br>
              <a:rPr lang="en-US" i="1" dirty="0" smtClean="0"/>
            </a:br>
            <a:r>
              <a:rPr lang="en-US" i="1" dirty="0" smtClean="0"/>
              <a:t>        public </a:t>
            </a: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i="1" dirty="0" err="1" smtClean="0"/>
              <a:t>getNum</a:t>
            </a:r>
            <a:r>
              <a:rPr lang="en-US" i="1" dirty="0" smtClean="0"/>
              <a:t>(){           // </a:t>
            </a:r>
            <a:r>
              <a:rPr lang="en-US" i="1" dirty="0" err="1" smtClean="0"/>
              <a:t>accessor</a:t>
            </a:r>
            <a:endParaRPr lang="en-US" i="1" dirty="0" smtClean="0"/>
          </a:p>
          <a:p>
            <a:r>
              <a:rPr lang="en-US" i="1" dirty="0"/>
              <a:t> </a:t>
            </a:r>
            <a:r>
              <a:rPr lang="en-US" i="1" dirty="0" smtClean="0"/>
              <a:t>               return </a:t>
            </a:r>
            <a:r>
              <a:rPr lang="en-US" i="1" dirty="0" err="1" smtClean="0"/>
              <a:t>num</a:t>
            </a:r>
            <a:r>
              <a:rPr lang="en-US" i="1" dirty="0" smtClean="0"/>
              <a:t>;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 }</a:t>
            </a:r>
            <a:endParaRPr lang="en-US" i="1" dirty="0"/>
          </a:p>
          <a:p>
            <a:r>
              <a:rPr lang="en-US" i="1" dirty="0" smtClean="0"/>
              <a:t>}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0202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</TotalTime>
  <Words>518</Words>
  <Application>Microsoft Office PowerPoint</Application>
  <PresentationFormat>Widescreen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Class Review</vt:lpstr>
      <vt:lpstr>Classes</vt:lpstr>
      <vt:lpstr>Creating Classes</vt:lpstr>
      <vt:lpstr>Creating Classes – Instance Variables</vt:lpstr>
      <vt:lpstr>Classes – Constructors</vt:lpstr>
      <vt:lpstr>Classes – Constructors</vt:lpstr>
      <vt:lpstr>Classes – Constructors</vt:lpstr>
      <vt:lpstr>Classes - Methods</vt:lpstr>
      <vt:lpstr>Classes – Mutator vs. Accessor</vt:lpstr>
      <vt:lpstr>Classes – toString()</vt:lpstr>
      <vt:lpstr>Classes - Instantiation</vt:lpstr>
      <vt:lpstr>Classes – Using Methods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Review</dc:title>
  <dc:creator>Tyler Crone</dc:creator>
  <cp:lastModifiedBy>Tyler Crone</cp:lastModifiedBy>
  <cp:revision>34</cp:revision>
  <dcterms:created xsi:type="dcterms:W3CDTF">2015-09-29T19:17:02Z</dcterms:created>
  <dcterms:modified xsi:type="dcterms:W3CDTF">2015-09-30T10:53:18Z</dcterms:modified>
</cp:coreProperties>
</file>