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271" autoAdjust="0"/>
    <p:restoredTop sz="94660"/>
  </p:normalViewPr>
  <p:slideViewPr>
    <p:cSldViewPr>
      <p:cViewPr varScale="1">
        <p:scale>
          <a:sx n="88" d="100"/>
          <a:sy n="88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BA56-6A7C-43D9-9846-0467D695ADA1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09F8-3F7A-4118-BF03-3ACC5C58C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BA56-6A7C-43D9-9846-0467D695ADA1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09F8-3F7A-4118-BF03-3ACC5C58C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BA56-6A7C-43D9-9846-0467D695ADA1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09F8-3F7A-4118-BF03-3ACC5C58C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BA56-6A7C-43D9-9846-0467D695ADA1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09F8-3F7A-4118-BF03-3ACC5C58C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BA56-6A7C-43D9-9846-0467D695ADA1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09F8-3F7A-4118-BF03-3ACC5C58C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BA56-6A7C-43D9-9846-0467D695ADA1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09F8-3F7A-4118-BF03-3ACC5C58C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BA56-6A7C-43D9-9846-0467D695ADA1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09F8-3F7A-4118-BF03-3ACC5C58C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BA56-6A7C-43D9-9846-0467D695ADA1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09F8-3F7A-4118-BF03-3ACC5C58C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BA56-6A7C-43D9-9846-0467D695ADA1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09F8-3F7A-4118-BF03-3ACC5C58C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BA56-6A7C-43D9-9846-0467D695ADA1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09F8-3F7A-4118-BF03-3ACC5C58C8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BA56-6A7C-43D9-9846-0467D695ADA1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D109F8-3F7A-4118-BF03-3ACC5C58C8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ED109F8-3F7A-4118-BF03-3ACC5C58C8D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2A7BA56-6A7C-43D9-9846-0467D695ADA1}" type="datetimeFigureOut">
              <a:rPr lang="en-US" smtClean="0"/>
              <a:t>10/7/2013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Logical Operators and Precedence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-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“!” </a:t>
            </a:r>
            <a:r>
              <a:rPr lang="en-US" dirty="0"/>
              <a:t>symbol represents </a:t>
            </a:r>
            <a:r>
              <a:rPr lang="en-US" i="1" dirty="0" smtClean="0"/>
              <a:t>Not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“!” </a:t>
            </a:r>
            <a:r>
              <a:rPr lang="en-US" dirty="0"/>
              <a:t>symbol can be </a:t>
            </a:r>
            <a:r>
              <a:rPr lang="en-US" dirty="0" smtClean="0"/>
              <a:t>placed in front of any relational expression</a:t>
            </a:r>
          </a:p>
          <a:p>
            <a:r>
              <a:rPr lang="en-US" dirty="0" smtClean="0"/>
              <a:t>The “Not” operator changes an expression to its opposite state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5;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if(!(x&gt;0))  // condition evaluates to false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1”;</a:t>
            </a:r>
          </a:p>
          <a:p>
            <a:pPr marL="114300" indent="0">
              <a:buNone/>
            </a:pPr>
            <a:r>
              <a:rPr lang="en-US" dirty="0" smtClean="0"/>
              <a:t>else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2”;   // prints Option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2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-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    </a:t>
            </a:r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x=10, y = 7;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if(!(y &gt;x))   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1”;   </a:t>
            </a:r>
          </a:p>
          <a:p>
            <a:pPr marL="114300" indent="0">
              <a:buNone/>
            </a:pPr>
            <a:r>
              <a:rPr lang="en-US" dirty="0" smtClean="0"/>
              <a:t>else</a:t>
            </a:r>
          </a:p>
          <a:p>
            <a:pPr marL="11430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2”;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49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-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    </a:t>
            </a:r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x=10, y = 7;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if(!(y &gt;x))    // Evaluates to true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1”;   // Prints Option 1</a:t>
            </a:r>
          </a:p>
          <a:p>
            <a:pPr marL="114300" indent="0">
              <a:buNone/>
            </a:pPr>
            <a:r>
              <a:rPr lang="en-US" dirty="0" smtClean="0"/>
              <a:t>else</a:t>
            </a:r>
          </a:p>
          <a:p>
            <a:pPr marL="11430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2”;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operators in C++ can have difference precedence just as mathematical operators do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4 + 3 * 5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In the statement above, multiplication has a higher precedence than addition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3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Operator Order of Precedence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!, unary  -, ++, --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*, /, %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+, -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&lt;, &lt;=, &gt;, &gt;=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==, !=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&amp;&amp;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||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=, +=, -=, *=, /=</a:t>
            </a:r>
          </a:p>
        </p:txBody>
      </p:sp>
    </p:spTree>
    <p:extLst>
      <p:ext uri="{BB962C8B-B14F-4D97-AF65-F5344CB8AC3E}">
        <p14:creationId xmlns:p14="http://schemas.microsoft.com/office/powerpoint/2010/main" val="4243951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has higher precedence than OR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(x&lt;y) &amp;&amp; (x&gt;0) || (y&gt;0)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is the same as saying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((</a:t>
            </a:r>
            <a:r>
              <a:rPr lang="en-US" dirty="0"/>
              <a:t>x&lt;y) &amp;&amp; (x&gt;0</a:t>
            </a:r>
            <a:r>
              <a:rPr lang="en-US" dirty="0" smtClean="0"/>
              <a:t>)) </a:t>
            </a:r>
            <a:r>
              <a:rPr lang="en-US" dirty="0"/>
              <a:t>|| (y&gt;0)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30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Modulus has the same precedence as multiplication and division</a:t>
            </a:r>
          </a:p>
          <a:p>
            <a:r>
              <a:rPr lang="en-US" dirty="0" smtClean="0"/>
              <a:t>Statements that combine these three operators should be evaluated left to right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4 * 5 % 3 / 2</a:t>
            </a:r>
          </a:p>
          <a:p>
            <a:pPr marL="114300" indent="0" algn="ctr">
              <a:buNone/>
            </a:pPr>
            <a:r>
              <a:rPr lang="en-US" dirty="0" smtClean="0"/>
              <a:t>20 % 3 / 2</a:t>
            </a:r>
          </a:p>
          <a:p>
            <a:pPr marL="114300" indent="0" algn="ctr">
              <a:buNone/>
            </a:pPr>
            <a:r>
              <a:rPr lang="en-US" dirty="0" smtClean="0"/>
              <a:t>2/ 2</a:t>
            </a:r>
          </a:p>
          <a:p>
            <a:pPr marL="114300" indent="0" algn="ctr">
              <a:buNone/>
            </a:pPr>
            <a:r>
              <a:rPr lang="en-US" dirty="0"/>
              <a:t>1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9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includes three logical operators that allow us to create complex conditions</a:t>
            </a:r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Three Logical Operators: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&amp;&amp;   </a:t>
            </a:r>
          </a:p>
          <a:p>
            <a:r>
              <a:rPr lang="en-US" dirty="0" smtClean="0"/>
              <a:t>||</a:t>
            </a:r>
          </a:p>
          <a:p>
            <a:r>
              <a:rPr lang="en-US" dirty="0"/>
              <a:t>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841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- &amp;&amp;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“&amp;&amp;” symbol represents </a:t>
            </a:r>
            <a:r>
              <a:rPr lang="en-US" i="1" dirty="0" smtClean="0"/>
              <a:t>And</a:t>
            </a:r>
            <a:endParaRPr lang="en-US" dirty="0" smtClean="0"/>
          </a:p>
          <a:p>
            <a:r>
              <a:rPr lang="en-US" dirty="0" smtClean="0"/>
              <a:t>The “&amp;&amp;” symbol can be placed between two relational expressions – both expressions must be true in order for the entire condition to be evaluated to true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    </a:t>
            </a:r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x=4, y = 7;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if((x&lt;y) &amp;&amp; (y &gt;0))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“Both conditions are true.”;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9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- &amp;&amp;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    </a:t>
            </a:r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x=10, y = 7;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if((x&lt;y) &amp;&amp; (y &gt;0))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1”;</a:t>
            </a:r>
          </a:p>
          <a:p>
            <a:pPr marL="114300" indent="0">
              <a:buNone/>
            </a:pPr>
            <a:r>
              <a:rPr lang="en-US" dirty="0" smtClean="0"/>
              <a:t>else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2”;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- &amp;&amp;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    </a:t>
            </a:r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x=10, y = 7;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if((x&lt;y) &amp;&amp; (y &gt;0))     // x &lt; y is not true – condition is false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1”;</a:t>
            </a:r>
          </a:p>
          <a:p>
            <a:pPr marL="114300" indent="0">
              <a:buNone/>
            </a:pPr>
            <a:r>
              <a:rPr lang="en-US" dirty="0" smtClean="0"/>
              <a:t>else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2”;    // Option 2 is printed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3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- ||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“||” symbol represents </a:t>
            </a:r>
            <a:r>
              <a:rPr lang="en-US" i="1" dirty="0" smtClean="0"/>
              <a:t>Or</a:t>
            </a:r>
            <a:endParaRPr lang="en-US" dirty="0" smtClean="0"/>
          </a:p>
          <a:p>
            <a:r>
              <a:rPr lang="en-US" dirty="0" smtClean="0"/>
              <a:t>The “||” symbol can be placed between two relational expressions – only one expression must be true in order for the entire condition to be evaluated to true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    </a:t>
            </a:r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x=4, y = 4;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if((x&lt;y) || (y &gt;0))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“At least one condition is true.”;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- ||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    </a:t>
            </a:r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x=10, y = 7;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if((x&lt;y) || (y &gt;0))  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1”; </a:t>
            </a:r>
          </a:p>
          <a:p>
            <a:pPr marL="114300" indent="0">
              <a:buNone/>
            </a:pPr>
            <a:r>
              <a:rPr lang="en-US" dirty="0" smtClean="0"/>
              <a:t>else</a:t>
            </a:r>
          </a:p>
          <a:p>
            <a:pPr marL="11430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2”;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3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- ||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    </a:t>
            </a:r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x=10, y = 7;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if((x&lt;y) || (y &gt;0))   // y &gt; 0 is true, entire condition is true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1”;   // Option 1 is printed</a:t>
            </a:r>
          </a:p>
          <a:p>
            <a:pPr marL="114300" indent="0">
              <a:buNone/>
            </a:pPr>
            <a:r>
              <a:rPr lang="en-US" dirty="0" smtClean="0"/>
              <a:t>else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2”;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-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“!” </a:t>
            </a:r>
            <a:r>
              <a:rPr lang="en-US" dirty="0"/>
              <a:t>symbol represents </a:t>
            </a:r>
            <a:r>
              <a:rPr lang="en-US" i="1" dirty="0" smtClean="0"/>
              <a:t>Not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“!” </a:t>
            </a:r>
            <a:r>
              <a:rPr lang="en-US" dirty="0"/>
              <a:t>symbol can be </a:t>
            </a:r>
            <a:r>
              <a:rPr lang="en-US" dirty="0" smtClean="0"/>
              <a:t>placed in front of any relational expression</a:t>
            </a:r>
          </a:p>
          <a:p>
            <a:r>
              <a:rPr lang="en-US" dirty="0" smtClean="0"/>
              <a:t>The “Not” operator changes an expression to its opposite state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Example)</a:t>
            </a:r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5;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if(!(x&gt;0))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1”;</a:t>
            </a:r>
          </a:p>
          <a:p>
            <a:pPr marL="114300" indent="0">
              <a:buNone/>
            </a:pPr>
            <a:r>
              <a:rPr lang="en-US" dirty="0" smtClean="0"/>
              <a:t>else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2”;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491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</TotalTime>
  <Words>683</Words>
  <Application>Microsoft Office PowerPoint</Application>
  <PresentationFormat>On-screen Show (4:3)</PresentationFormat>
  <Paragraphs>144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Logical Operators and Precedence</vt:lpstr>
      <vt:lpstr>Logical Operators</vt:lpstr>
      <vt:lpstr>And - &amp;&amp;</vt:lpstr>
      <vt:lpstr>And - &amp;&amp;</vt:lpstr>
      <vt:lpstr>And - &amp;&amp;</vt:lpstr>
      <vt:lpstr>Or - ||</vt:lpstr>
      <vt:lpstr>Or - ||</vt:lpstr>
      <vt:lpstr>Or - ||</vt:lpstr>
      <vt:lpstr>Not - !</vt:lpstr>
      <vt:lpstr>Not - !</vt:lpstr>
      <vt:lpstr>Not - !</vt:lpstr>
      <vt:lpstr>Not - !</vt:lpstr>
      <vt:lpstr>Precedence of Operators</vt:lpstr>
      <vt:lpstr>Precedence of Operators</vt:lpstr>
      <vt:lpstr>Precedence of Operators</vt:lpstr>
      <vt:lpstr>Precedence of Operators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</dc:creator>
  <cp:lastModifiedBy>Tyler</cp:lastModifiedBy>
  <cp:revision>40</cp:revision>
  <dcterms:created xsi:type="dcterms:W3CDTF">2013-10-07T23:34:34Z</dcterms:created>
  <dcterms:modified xsi:type="dcterms:W3CDTF">2013-10-08T00:05:39Z</dcterms:modified>
</cp:coreProperties>
</file>