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05F4-05D2-49BD-8383-C9B67BC63B15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4B4-0972-4E69-821A-CE6FC8D0D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05F4-05D2-49BD-8383-C9B67BC63B15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4B4-0972-4E69-821A-CE6FC8D0D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05F4-05D2-49BD-8383-C9B67BC63B15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4B4-0972-4E69-821A-CE6FC8D0D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05F4-05D2-49BD-8383-C9B67BC63B15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4B4-0972-4E69-821A-CE6FC8D0D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05F4-05D2-49BD-8383-C9B67BC63B15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4B4-0972-4E69-821A-CE6FC8D0D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05F4-05D2-49BD-8383-C9B67BC63B15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4B4-0972-4E69-821A-CE6FC8D0D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05F4-05D2-49BD-8383-C9B67BC63B15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4B4-0972-4E69-821A-CE6FC8D0D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05F4-05D2-49BD-8383-C9B67BC63B15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4B4-0972-4E69-821A-CE6FC8D0D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05F4-05D2-49BD-8383-C9B67BC63B15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4B4-0972-4E69-821A-CE6FC8D0D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05F4-05D2-49BD-8383-C9B67BC63B15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4B4-0972-4E69-821A-CE6FC8D0D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05F4-05D2-49BD-8383-C9B67BC63B15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E464B4-0972-4E69-821A-CE6FC8D0D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EE464B4-0972-4E69-821A-CE6FC8D0D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2EE05F4-05D2-49BD-8383-C9B67BC63B15}" type="datetimeFigureOut">
              <a:rPr lang="en-US" smtClean="0"/>
              <a:pPr/>
              <a:t>10/9/2013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Boolean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071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Boolean Variable </a:t>
            </a:r>
            <a:r>
              <a:rPr lang="en-US" dirty="0" smtClean="0"/>
              <a:t>is a specific data type designed to hold only the values of true and false</a:t>
            </a:r>
          </a:p>
          <a:p>
            <a:r>
              <a:rPr lang="en-US" dirty="0" smtClean="0"/>
              <a:t>Boolean variables are declared in the same fashion as all other variables</a:t>
            </a:r>
          </a:p>
          <a:p>
            <a:r>
              <a:rPr lang="en-US" dirty="0" smtClean="0"/>
              <a:t>The data-type name </a:t>
            </a:r>
            <a:r>
              <a:rPr lang="en-US" i="1" dirty="0" err="1" smtClean="0"/>
              <a:t>bool</a:t>
            </a:r>
            <a:r>
              <a:rPr lang="en-US" dirty="0" smtClean="0"/>
              <a:t> is used to declare </a:t>
            </a:r>
            <a:r>
              <a:rPr lang="en-US" dirty="0" err="1" smtClean="0"/>
              <a:t>boolean</a:t>
            </a:r>
            <a:r>
              <a:rPr lang="en-US" dirty="0" smtClean="0"/>
              <a:t> variables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en-US" dirty="0" err="1" smtClean="0"/>
              <a:t>myBoolean</a:t>
            </a:r>
            <a:r>
              <a:rPr lang="en-US" dirty="0" smtClean="0"/>
              <a:t> = false;</a:t>
            </a:r>
          </a:p>
          <a:p>
            <a:pPr marL="114300" indent="0" algn="ctr">
              <a:buNone/>
            </a:pPr>
            <a:r>
              <a:rPr lang="en-US" dirty="0" err="1" smtClean="0"/>
              <a:t>bool</a:t>
            </a:r>
            <a:r>
              <a:rPr lang="en-US" dirty="0" smtClean="0"/>
              <a:t> myBoolean2 = true;</a:t>
            </a:r>
          </a:p>
        </p:txBody>
      </p:sp>
    </p:spTree>
    <p:extLst>
      <p:ext uri="{BB962C8B-B14F-4D97-AF65-F5344CB8AC3E}">
        <p14:creationId xmlns:p14="http://schemas.microsoft.com/office/powerpoint/2010/main" xmlns="" val="267999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Boolean variables can be initialized and updated throughout a program just like all other variables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= true;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= false;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var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   // prints 0</a:t>
            </a:r>
          </a:p>
        </p:txBody>
      </p:sp>
    </p:spTree>
    <p:extLst>
      <p:ext uri="{BB962C8B-B14F-4D97-AF65-F5344CB8AC3E}">
        <p14:creationId xmlns:p14="http://schemas.microsoft.com/office/powerpoint/2010/main" xmlns="" val="2670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Printing a </a:t>
            </a:r>
            <a:r>
              <a:rPr lang="en-US" dirty="0" err="1" smtClean="0"/>
              <a:t>boolean</a:t>
            </a:r>
            <a:r>
              <a:rPr lang="en-US" dirty="0" smtClean="0"/>
              <a:t> variable will result in a 0 or a 1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= true;</a:t>
            </a:r>
          </a:p>
          <a:p>
            <a:pPr marL="114300" inden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var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   // prints </a:t>
            </a:r>
            <a:r>
              <a:rPr lang="en-US" dirty="0" smtClean="0"/>
              <a:t>1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= false;</a:t>
            </a: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var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   // prints 0</a:t>
            </a:r>
          </a:p>
        </p:txBody>
      </p:sp>
    </p:spTree>
    <p:extLst>
      <p:ext uri="{BB962C8B-B14F-4D97-AF65-F5344CB8AC3E}">
        <p14:creationId xmlns:p14="http://schemas.microsoft.com/office/powerpoint/2010/main" xmlns="" val="239462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Boolean variables can be used in if-statements  and can be combined with logical operators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en-US" dirty="0" err="1" smtClean="0"/>
              <a:t>myBool</a:t>
            </a:r>
            <a:r>
              <a:rPr lang="en-US" dirty="0" smtClean="0"/>
              <a:t> = true;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myBool</a:t>
            </a:r>
            <a:r>
              <a:rPr lang="en-US" dirty="0" smtClean="0"/>
              <a:t>)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“1”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114300" indent="0">
              <a:buNone/>
            </a:pPr>
            <a:r>
              <a:rPr lang="en-US" dirty="0" smtClean="0"/>
              <a:t>else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“2”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49264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Boolean variables can be used in if-statements  and can be combined with logical operators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en-US" dirty="0" err="1" smtClean="0"/>
              <a:t>myBool</a:t>
            </a:r>
            <a:r>
              <a:rPr lang="en-US" dirty="0" smtClean="0"/>
              <a:t> = true;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myBool</a:t>
            </a:r>
            <a:r>
              <a:rPr lang="en-US" dirty="0" smtClean="0"/>
              <a:t>)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“1” &lt;&lt; </a:t>
            </a:r>
            <a:r>
              <a:rPr lang="en-US" dirty="0" err="1" smtClean="0"/>
              <a:t>endl</a:t>
            </a:r>
            <a:r>
              <a:rPr lang="en-US" dirty="0" smtClean="0"/>
              <a:t>;  // Prints 1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else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“2”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49264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en-US" dirty="0" err="1" smtClean="0"/>
              <a:t>myBool</a:t>
            </a:r>
            <a:r>
              <a:rPr lang="en-US" dirty="0" smtClean="0"/>
              <a:t> = true;</a:t>
            </a:r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7;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if(x&lt;5 &amp;&amp; </a:t>
            </a:r>
            <a:r>
              <a:rPr lang="en-US" dirty="0" err="1" smtClean="0"/>
              <a:t>myBool</a:t>
            </a:r>
            <a:r>
              <a:rPr lang="en-US" dirty="0" smtClean="0"/>
              <a:t>)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“1”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114300" indent="0">
              <a:buNone/>
            </a:pPr>
            <a:r>
              <a:rPr lang="en-US" dirty="0" smtClean="0"/>
              <a:t>else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“2”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427992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en-US" dirty="0" err="1" smtClean="0"/>
              <a:t>myBool</a:t>
            </a:r>
            <a:r>
              <a:rPr lang="en-US" dirty="0" smtClean="0"/>
              <a:t> = true;</a:t>
            </a:r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7;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if(x&lt;5 &amp;&amp; </a:t>
            </a:r>
            <a:r>
              <a:rPr lang="en-US" dirty="0" err="1" smtClean="0"/>
              <a:t>myBool</a:t>
            </a:r>
            <a:r>
              <a:rPr lang="en-US" dirty="0" smtClean="0"/>
              <a:t>) // x&lt;5 is false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“1”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114300" indent="0">
              <a:buNone/>
            </a:pPr>
            <a:r>
              <a:rPr lang="en-US" dirty="0" smtClean="0"/>
              <a:t>else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“2” &lt;&lt; </a:t>
            </a:r>
            <a:r>
              <a:rPr lang="en-US" dirty="0" err="1" smtClean="0"/>
              <a:t>endl</a:t>
            </a:r>
            <a:r>
              <a:rPr lang="en-US" dirty="0" smtClean="0"/>
              <a:t>;   // prints 2</a:t>
            </a:r>
          </a:p>
        </p:txBody>
      </p:sp>
    </p:spTree>
    <p:extLst>
      <p:ext uri="{BB962C8B-B14F-4D97-AF65-F5344CB8AC3E}">
        <p14:creationId xmlns:p14="http://schemas.microsoft.com/office/powerpoint/2010/main" xmlns="" val="262718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</TotalTime>
  <Words>311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Boolean Variables</vt:lpstr>
      <vt:lpstr>Boolean Variables</vt:lpstr>
      <vt:lpstr>Boolean Variables</vt:lpstr>
      <vt:lpstr>Boolean Variables</vt:lpstr>
      <vt:lpstr>Boolean Variables</vt:lpstr>
      <vt:lpstr>Boolean Variables</vt:lpstr>
      <vt:lpstr>Boolean Variables</vt:lpstr>
      <vt:lpstr>Boolean Variables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Variables</dc:title>
  <dc:creator>Tyler</dc:creator>
  <cp:lastModifiedBy>cronet</cp:lastModifiedBy>
  <cp:revision>17</cp:revision>
  <dcterms:created xsi:type="dcterms:W3CDTF">2013-10-09T00:10:52Z</dcterms:created>
  <dcterms:modified xsi:type="dcterms:W3CDTF">2013-10-09T10:46:25Z</dcterms:modified>
</cp:coreProperties>
</file>