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77" r:id="rId10"/>
    <p:sldId id="263" r:id="rId11"/>
    <p:sldId id="278" r:id="rId12"/>
    <p:sldId id="279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6AAE5B-B1F2-4932-9C5C-ABFF9AF1874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B9E7A8-3CEC-4538-86B8-F45AE784F6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C++ Programming: Presentation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Within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Single Line Commenting</a:t>
            </a:r>
          </a:p>
          <a:p>
            <a:pPr lvl="3" eaLnBrk="0" hangingPunct="0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// name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// program &amp; date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</a:rPr>
              <a:t>Block Commenting</a:t>
            </a:r>
          </a:p>
          <a:p>
            <a:pPr lvl="3" eaLnBrk="0" hangingPunct="0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/* name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    program </a:t>
            </a:r>
          </a:p>
          <a:p>
            <a:pPr lvl="3" eaLnBrk="0" hangingPunc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    date */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Commenting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Comments are not meant to document every line of code</a:t>
            </a:r>
          </a:p>
          <a:p>
            <a:r>
              <a:rPr lang="en-US" dirty="0" smtClean="0"/>
              <a:t>Comments should be used to label sections of code or explain code that may be difficult to read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3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C++, the backslash is the escape key</a:t>
            </a:r>
          </a:p>
          <a:p>
            <a:r>
              <a:rPr lang="en-US" dirty="0" smtClean="0"/>
              <a:t>Escape sequences are special combinations of “\” and letters to perform a specific instruction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\n   -   starts a new line</a:t>
            </a:r>
          </a:p>
          <a:p>
            <a:pPr marL="0" indent="0">
              <a:buNone/>
            </a:pPr>
            <a:r>
              <a:rPr lang="en-US" dirty="0" smtClean="0"/>
              <a:t>\t    -   inserts a tab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Escape sequences MUST be placed within quotations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36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“Hello 1\n”;        // Equivalent to using </a:t>
            </a:r>
            <a:r>
              <a:rPr lang="en-US" i="1" dirty="0" err="1" smtClean="0"/>
              <a:t>endl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“Hello 1”;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Prints:   </a:t>
            </a:r>
          </a:p>
          <a:p>
            <a:pPr marL="0" indent="0">
              <a:buNone/>
            </a:pPr>
            <a:r>
              <a:rPr lang="en-US" dirty="0" smtClean="0"/>
              <a:t>Hello 1</a:t>
            </a:r>
          </a:p>
          <a:p>
            <a:pPr marL="0" indent="0">
              <a:buNone/>
            </a:pPr>
            <a:r>
              <a:rPr lang="en-US" dirty="0" smtClean="0"/>
              <a:t>Hello 1</a:t>
            </a:r>
          </a:p>
        </p:txBody>
      </p:sp>
    </p:spTree>
    <p:extLst>
      <p:ext uri="{BB962C8B-B14F-4D97-AF65-F5344CB8AC3E}">
        <p14:creationId xmlns:p14="http://schemas.microsoft.com/office/powerpoint/2010/main" val="1443716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“Race\</a:t>
            </a:r>
            <a:r>
              <a:rPr lang="en-US" dirty="0" err="1" smtClean="0"/>
              <a:t>ncar</a:t>
            </a:r>
            <a:r>
              <a:rPr lang="en-US" dirty="0" smtClean="0"/>
              <a:t>”;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 Prints:   </a:t>
            </a:r>
          </a:p>
          <a:p>
            <a:pPr marL="0" indent="0">
              <a:buNone/>
            </a:pPr>
            <a:r>
              <a:rPr lang="en-US" dirty="0" smtClean="0"/>
              <a:t>Race</a:t>
            </a:r>
          </a:p>
          <a:p>
            <a:pPr marL="0" indent="0">
              <a:buNone/>
            </a:pPr>
            <a:r>
              <a:rPr lang="en-US" dirty="0" smtClean="0"/>
              <a:t>car</a:t>
            </a:r>
          </a:p>
        </p:txBody>
      </p:sp>
    </p:spTree>
    <p:extLst>
      <p:ext uri="{BB962C8B-B14F-4D97-AF65-F5344CB8AC3E}">
        <p14:creationId xmlns:p14="http://schemas.microsoft.com/office/powerpoint/2010/main" val="249531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Progams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#include &lt;</a:t>
            </a:r>
            <a:r>
              <a:rPr lang="en-US" sz="2400" dirty="0" err="1" smtClean="0">
                <a:latin typeface="Times New Roman" pitchFamily="18" charset="0"/>
              </a:rPr>
              <a:t>iostream</a:t>
            </a:r>
            <a:r>
              <a:rPr lang="en-US" sz="2400" dirty="0" smtClean="0">
                <a:latin typeface="Times New Roman" pitchFamily="18" charset="0"/>
              </a:rPr>
              <a:t>&gt;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</a:rPr>
              <a:t>using namespace </a:t>
            </a:r>
            <a:r>
              <a:rPr lang="en-US" sz="2400" dirty="0" err="1" smtClean="0">
                <a:latin typeface="Times New Roman" pitchFamily="18" charset="0"/>
              </a:rPr>
              <a:t>std</a:t>
            </a:r>
            <a:r>
              <a:rPr lang="en-US" sz="2400" dirty="0" smtClean="0">
                <a:latin typeface="Times New Roman" pitchFamily="18" charset="0"/>
              </a:rPr>
              <a:t>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3600" b="1" dirty="0" err="1" smtClean="0">
                <a:latin typeface="Times New Roman" pitchFamily="18" charset="0"/>
              </a:rPr>
              <a:t>int</a:t>
            </a:r>
            <a:r>
              <a:rPr lang="en-US" sz="3600" b="1" dirty="0" smtClean="0">
                <a:latin typeface="Times New Roman" pitchFamily="18" charset="0"/>
              </a:rPr>
              <a:t> main(  )	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3600" b="1" dirty="0" smtClean="0">
                <a:latin typeface="Times New Roman" pitchFamily="18" charset="0"/>
              </a:rPr>
              <a:t>{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3200" dirty="0" smtClean="0">
                <a:latin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</a:rPr>
              <a:t>cout</a:t>
            </a:r>
            <a:r>
              <a:rPr lang="en-US" sz="2400" dirty="0" smtClean="0">
                <a:latin typeface="Times New Roman" pitchFamily="18" charset="0"/>
              </a:rPr>
              <a:t> &lt;&lt; “Statement 1” &lt;&lt; </a:t>
            </a:r>
            <a:r>
              <a:rPr lang="en-US" sz="2400" dirty="0" err="1" smtClean="0">
                <a:latin typeface="Times New Roman" pitchFamily="18" charset="0"/>
              </a:rPr>
              <a:t>endl</a:t>
            </a:r>
            <a:r>
              <a:rPr lang="en-US" sz="2400" dirty="0" smtClean="0">
                <a:latin typeface="Times New Roman" pitchFamily="18" charset="0"/>
              </a:rPr>
              <a:t>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</a:rPr>
              <a:t>cout</a:t>
            </a:r>
            <a:r>
              <a:rPr lang="en-US" sz="2400" dirty="0" smtClean="0">
                <a:latin typeface="Times New Roman" pitchFamily="18" charset="0"/>
              </a:rPr>
              <a:t> &lt;&lt; “Statement 2” &lt;&lt; </a:t>
            </a:r>
            <a:r>
              <a:rPr lang="en-US" sz="2400" dirty="0" err="1" smtClean="0">
                <a:latin typeface="Times New Roman" pitchFamily="18" charset="0"/>
              </a:rPr>
              <a:t>endl</a:t>
            </a:r>
            <a:r>
              <a:rPr lang="en-US" sz="2400" smtClean="0">
                <a:latin typeface="Times New Roman" pitchFamily="18" charset="0"/>
              </a:rPr>
              <a:t>;</a:t>
            </a:r>
            <a:endParaRPr lang="en-US" sz="2400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en-US" sz="3200" dirty="0" smtClean="0">
                <a:latin typeface="Times New Roman" pitchFamily="18" charset="0"/>
              </a:rPr>
              <a:t>	</a:t>
            </a:r>
            <a:r>
              <a:rPr lang="en-US" sz="3600" b="1" dirty="0" smtClean="0">
                <a:latin typeface="Times New Roman" pitchFamily="18" charset="0"/>
              </a:rPr>
              <a:t>return 0;</a:t>
            </a:r>
          </a:p>
          <a:p>
            <a:pPr eaLnBrk="0" hangingPunct="0">
              <a:spcBef>
                <a:spcPct val="50000"/>
              </a:spcBef>
              <a:buNone/>
            </a:pPr>
            <a:r>
              <a:rPr lang="en-US" sz="3600" b="1" dirty="0" smtClean="0">
                <a:latin typeface="Times New Roman" pitchFamily="18" charset="0"/>
              </a:rPr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0" hangingPunct="0">
              <a:spcBef>
                <a:spcPct val="50000"/>
              </a:spcBef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  <a:buNone/>
            </a:pPr>
            <a:r>
              <a:rPr lang="en-US" sz="2800" b="1" dirty="0" smtClean="0">
                <a:latin typeface="Times New Roman" pitchFamily="18" charset="0"/>
              </a:rPr>
              <a:t># include  &lt;</a:t>
            </a:r>
            <a:r>
              <a:rPr lang="en-US" sz="2800" b="1" dirty="0" err="1" smtClean="0">
                <a:latin typeface="Times New Roman" pitchFamily="18" charset="0"/>
              </a:rPr>
              <a:t>iostream</a:t>
            </a:r>
            <a:r>
              <a:rPr lang="en-US" sz="2800" b="1" dirty="0" smtClean="0">
                <a:latin typeface="Times New Roman" pitchFamily="18" charset="0"/>
              </a:rPr>
              <a:t>&gt;</a:t>
            </a:r>
          </a:p>
          <a:p>
            <a:pPr eaLnBrk="0" hangingPunct="0">
              <a:spcBef>
                <a:spcPct val="50000"/>
              </a:spcBef>
              <a:buNone/>
            </a:pPr>
            <a:endParaRPr lang="en-US" sz="2800" b="1" dirty="0" smtClean="0">
              <a:latin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is a preprocessor header file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is a pre-written program segment inserted at this point.  (note: no semi-colon)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itchFamily="18" charset="0"/>
              </a:rPr>
              <a:t>Functions </a:t>
            </a:r>
            <a:r>
              <a:rPr lang="en-US" sz="2800" dirty="0" smtClean="0">
                <a:latin typeface="Times New Roman" pitchFamily="18" charset="0"/>
              </a:rPr>
              <a:t>are similar to math functions, values are sent to the function and an answer is returned or an operation is performed.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main(){                 // example of a function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return 0;                            // must return 0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Times New Roman" pitchFamily="18" charset="0"/>
              </a:rPr>
              <a:t>cout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is an </a:t>
            </a:r>
            <a:r>
              <a:rPr lang="en-US" sz="2800" u="sng" dirty="0" smtClean="0">
                <a:latin typeface="Times New Roman" pitchFamily="18" charset="0"/>
              </a:rPr>
              <a:t>object</a:t>
            </a:r>
            <a:r>
              <a:rPr lang="en-US" sz="2800" dirty="0" smtClean="0">
                <a:latin typeface="Times New Roman" pitchFamily="18" charset="0"/>
              </a:rPr>
              <a:t> of the </a:t>
            </a:r>
            <a:r>
              <a:rPr lang="en-US" sz="2800" dirty="0" err="1" smtClean="0">
                <a:latin typeface="Times New Roman" pitchFamily="18" charset="0"/>
              </a:rPr>
              <a:t>ostream</a:t>
            </a:r>
            <a:r>
              <a:rPr lang="en-US" sz="2800" dirty="0" smtClean="0">
                <a:latin typeface="Times New Roman" pitchFamily="18" charset="0"/>
              </a:rPr>
              <a:t> class</a:t>
            </a:r>
          </a:p>
          <a:p>
            <a:r>
              <a:rPr lang="en-US" sz="2800" dirty="0" smtClean="0">
                <a:latin typeface="Times New Roman" pitchFamily="18" charset="0"/>
              </a:rPr>
              <a:t>This object allows us to print to the terminal window</a:t>
            </a:r>
            <a:endParaRPr lang="en-US" dirty="0"/>
          </a:p>
        </p:txBody>
      </p:sp>
      <p:pic>
        <p:nvPicPr>
          <p:cNvPr id="2050" name="Picture 2" descr="http://dl.maximumpc.com/galleries/linuxguide4/bash_s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4648200" cy="3236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User Interfaces (GUI’s)</a:t>
            </a:r>
            <a:endParaRPr lang="en-US" dirty="0"/>
          </a:p>
        </p:txBody>
      </p:sp>
      <p:pic>
        <p:nvPicPr>
          <p:cNvPr id="1026" name="Picture 2" descr="http://i.cmpnet.com/ddj/unixreview/images/ur0306i/cox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848350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system(“pause”)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using Dev C++, we must tell the terminal window to pause in order for us to see the result of our program</a:t>
            </a:r>
          </a:p>
          <a:p>
            <a:r>
              <a:rPr lang="en-US" dirty="0" smtClean="0"/>
              <a:t>Omitting </a:t>
            </a:r>
            <a:r>
              <a:rPr lang="en-US" i="1" dirty="0" smtClean="0"/>
              <a:t>system(“pause”)</a:t>
            </a:r>
            <a:r>
              <a:rPr lang="en-US" dirty="0" smtClean="0"/>
              <a:t> will cause the program to flash the terminal window and then end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Files Generated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</a:rPr>
              <a:t>1) </a:t>
            </a:r>
            <a:r>
              <a:rPr lang="en-US" sz="2800" b="1" dirty="0" smtClean="0">
                <a:latin typeface="Times New Roman" pitchFamily="18" charset="0"/>
              </a:rPr>
              <a:t>Source code</a:t>
            </a:r>
            <a:r>
              <a:rPr lang="en-US" sz="2800" dirty="0" smtClean="0">
                <a:latin typeface="Times New Roman" pitchFamily="18" charset="0"/>
              </a:rPr>
              <a:t> - your typed program ( .</a:t>
            </a:r>
            <a:r>
              <a:rPr lang="en-US" sz="2800" dirty="0" err="1" smtClean="0">
                <a:latin typeface="Times New Roman" pitchFamily="18" charset="0"/>
              </a:rPr>
              <a:t>cpp</a:t>
            </a:r>
            <a:r>
              <a:rPr lang="en-US" sz="2800" dirty="0" smtClean="0">
                <a:latin typeface="Times New Roman" pitchFamily="18" charset="0"/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</a:rPr>
              <a:t>3) </a:t>
            </a:r>
            <a:r>
              <a:rPr lang="en-US" sz="2800" b="1" dirty="0" smtClean="0">
                <a:latin typeface="Times New Roman" pitchFamily="18" charset="0"/>
              </a:rPr>
              <a:t>Executable file </a:t>
            </a:r>
            <a:r>
              <a:rPr lang="en-US" sz="2800" dirty="0" smtClean="0">
                <a:latin typeface="Times New Roman" pitchFamily="18" charset="0"/>
              </a:rPr>
              <a:t>- the executable version of 				your program.( .exe)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114800"/>
            <a:ext cx="344831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dirty="0" err="1" smtClean="0"/>
              <a:t>cout</a:t>
            </a:r>
            <a:r>
              <a:rPr lang="en-US" dirty="0" smtClean="0"/>
              <a:t> statement, everything in quotations will be literally printed to the terminal window (spaces included)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</a:t>
            </a:r>
            <a:r>
              <a:rPr lang="en-US" dirty="0"/>
              <a:t>H            </a:t>
            </a:r>
            <a:r>
              <a:rPr lang="en-US" dirty="0" smtClean="0"/>
              <a:t>W”;        //Prints: H            W</a:t>
            </a:r>
          </a:p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“HW”;                    // Prints:  HW</a:t>
            </a:r>
          </a:p>
        </p:txBody>
      </p:sp>
    </p:spTree>
    <p:extLst>
      <p:ext uri="{BB962C8B-B14F-4D97-AF65-F5344CB8AC3E}">
        <p14:creationId xmlns:p14="http://schemas.microsoft.com/office/powerpoint/2010/main" val="1594522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</TotalTime>
  <Words>360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C++ Programming: Presentation 1</vt:lpstr>
      <vt:lpstr>First Progams</vt:lpstr>
      <vt:lpstr>Header Files</vt:lpstr>
      <vt:lpstr>Functions</vt:lpstr>
      <vt:lpstr>COUT</vt:lpstr>
      <vt:lpstr>Graphical User Interfaces (GUI’s)</vt:lpstr>
      <vt:lpstr>Use of system(“pause”)</vt:lpstr>
      <vt:lpstr>Files Generated</vt:lpstr>
      <vt:lpstr>Using cout</vt:lpstr>
      <vt:lpstr>Commenting Within Programs</vt:lpstr>
      <vt:lpstr>Commenting in Programs</vt:lpstr>
      <vt:lpstr>Escape Sequence</vt:lpstr>
      <vt:lpstr>Escape Sequence Examples</vt:lpstr>
      <vt:lpstr>Escape Sequence 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Programming: Presentation 1</dc:title>
  <dc:creator>cronet</dc:creator>
  <cp:lastModifiedBy>Tyler Crone</cp:lastModifiedBy>
  <cp:revision>52</cp:revision>
  <dcterms:created xsi:type="dcterms:W3CDTF">2013-09-04T16:07:51Z</dcterms:created>
  <dcterms:modified xsi:type="dcterms:W3CDTF">2015-09-07T16:53:26Z</dcterms:modified>
</cp:coreProperties>
</file>