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7" r:id="rId4"/>
    <p:sldId id="272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2" r:id="rId13"/>
    <p:sldId id="263" r:id="rId14"/>
    <p:sldId id="273" r:id="rId15"/>
    <p:sldId id="274" r:id="rId16"/>
    <p:sldId id="275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6D36D5-ECD9-4831-8A97-10AAF2C9B78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9185F8-279D-44D5-9FD4-EEC63D1C3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Functions and Expressions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Absolute Value Function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abs(-5)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// prints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Power Function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pow</a:t>
            </a:r>
            <a:r>
              <a:rPr lang="en-US" dirty="0" smtClean="0"/>
              <a:t>(2,3)&lt;&lt;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// prints 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Numbers in the parentheses of a function are considered to be </a:t>
            </a:r>
            <a:r>
              <a:rPr lang="en-US" i="1" dirty="0" smtClean="0"/>
              <a:t>Arguments</a:t>
            </a:r>
            <a:r>
              <a:rPr lang="en-US" dirty="0" smtClean="0"/>
              <a:t> or </a:t>
            </a:r>
            <a:r>
              <a:rPr lang="en-US" i="1" dirty="0" smtClean="0"/>
              <a:t>Parameters</a:t>
            </a:r>
          </a:p>
          <a:p>
            <a:r>
              <a:rPr lang="en-US" dirty="0" smtClean="0"/>
              <a:t>These values must match the number and type indicated by the desired function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For example)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sqrt</a:t>
            </a:r>
            <a:r>
              <a:rPr lang="en-US" dirty="0" smtClean="0"/>
              <a:t>(tree)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r>
              <a:rPr lang="en-US" dirty="0" smtClean="0"/>
              <a:t>// tree represents the parameter</a:t>
            </a:r>
          </a:p>
          <a:p>
            <a:pPr marL="109728" indent="0">
              <a:buNone/>
            </a:pPr>
            <a:r>
              <a:rPr lang="en-US" dirty="0" smtClean="0"/>
              <a:t>// tree is not a valid parameter for this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sqrt</a:t>
            </a:r>
            <a:r>
              <a:rPr lang="en-US" dirty="0" smtClean="0"/>
              <a:t>(25) + </a:t>
            </a:r>
            <a:r>
              <a:rPr lang="en-US" dirty="0" err="1" smtClean="0"/>
              <a:t>pow</a:t>
            </a:r>
            <a:r>
              <a:rPr lang="en-US" dirty="0" smtClean="0"/>
              <a:t>(2,3)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//               5           +         8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// prints :             13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C++:</a:t>
            </a:r>
          </a:p>
          <a:p>
            <a:pPr marL="109728" indent="0" algn="ctr">
              <a:buNone/>
            </a:pPr>
            <a:r>
              <a:rPr lang="en-US" i="1" dirty="0" smtClean="0"/>
              <a:t>integer ÷ integer = integer</a:t>
            </a:r>
          </a:p>
          <a:p>
            <a:endParaRPr lang="en-US" dirty="0" smtClean="0"/>
          </a:p>
          <a:p>
            <a:r>
              <a:rPr lang="en-US" dirty="0" smtClean="0"/>
              <a:t>An integer is a positive or negative whole number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5 / 2 &lt;&lt; </a:t>
            </a:r>
            <a:r>
              <a:rPr lang="en-US" dirty="0" err="1" smtClean="0"/>
              <a:t>endl</a:t>
            </a:r>
            <a:r>
              <a:rPr lang="en-US" dirty="0" smtClean="0"/>
              <a:t>;      // Prints 2</a:t>
            </a:r>
          </a:p>
        </p:txBody>
      </p:sp>
    </p:spTree>
    <p:extLst>
      <p:ext uri="{BB962C8B-B14F-4D97-AF65-F5344CB8AC3E}">
        <p14:creationId xmlns:p14="http://schemas.microsoft.com/office/powerpoint/2010/main" val="41273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result of an integer division expression by dividing the two numbers and simply dropping everything after the decimal point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r>
              <a:rPr lang="en-US" dirty="0" smtClean="0"/>
              <a:t>5/2   =  2.5 = 2</a:t>
            </a:r>
          </a:p>
          <a:p>
            <a:pPr marL="109728" indent="0">
              <a:buNone/>
            </a:pPr>
            <a:r>
              <a:rPr lang="en-US" dirty="0"/>
              <a:t>9</a:t>
            </a:r>
            <a:r>
              <a:rPr lang="en-US" smtClean="0"/>
              <a:t>/2  </a:t>
            </a:r>
            <a:r>
              <a:rPr lang="en-US" dirty="0" smtClean="0"/>
              <a:t>=  4.5 = 4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** DO NOT ROUND!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one number that is not an integer will prevent integer division from occurring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Ex)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5/2.0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Prints:  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44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Remember!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cmath</a:t>
            </a:r>
            <a:r>
              <a:rPr lang="en-US" dirty="0" smtClean="0"/>
              <a:t>&gt;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Mathematical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C++ programs can use all common mathematical operators: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Addition +</a:t>
            </a:r>
          </a:p>
          <a:p>
            <a:pPr lvl="1"/>
            <a:r>
              <a:rPr lang="en-US" dirty="0" smtClean="0"/>
              <a:t>Multiplication *</a:t>
            </a:r>
          </a:p>
          <a:p>
            <a:pPr lvl="1"/>
            <a:r>
              <a:rPr lang="en-US" dirty="0" smtClean="0"/>
              <a:t>Subtraction -</a:t>
            </a:r>
          </a:p>
          <a:p>
            <a:pPr lvl="1"/>
            <a:r>
              <a:rPr lang="en-US" dirty="0" smtClean="0"/>
              <a:t>Division /</a:t>
            </a:r>
          </a:p>
          <a:p>
            <a:pPr lvl="1"/>
            <a:r>
              <a:rPr lang="en-US" dirty="0" smtClean="0"/>
              <a:t>Modulus %</a:t>
            </a:r>
          </a:p>
        </p:txBody>
      </p:sp>
    </p:spTree>
    <p:extLst>
      <p:ext uri="{BB962C8B-B14F-4D97-AF65-F5344CB8AC3E}">
        <p14:creationId xmlns:p14="http://schemas.microsoft.com/office/powerpoint/2010/main" val="6545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Mathematical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Sample code: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5 + 45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 “50”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system("pause");</a:t>
            </a:r>
          </a:p>
          <a:p>
            <a:pPr>
              <a:buNone/>
            </a:pPr>
            <a:r>
              <a:rPr lang="en-US" dirty="0" smtClean="0"/>
              <a:t>    return 0;    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Mathematical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Sample code: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“5 + 45” &lt;&lt; </a:t>
            </a:r>
            <a:r>
              <a:rPr lang="en-US" dirty="0" err="1" smtClean="0"/>
              <a:t>endl</a:t>
            </a:r>
            <a:r>
              <a:rPr lang="en-US" dirty="0" smtClean="0"/>
              <a:t>;    // prints: 5 + 45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system("pause");</a:t>
            </a:r>
          </a:p>
          <a:p>
            <a:pPr>
              <a:buNone/>
            </a:pPr>
            <a:r>
              <a:rPr lang="en-US" dirty="0" smtClean="0"/>
              <a:t>    return 0;    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Modulus (%)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Modulus is the equivalent of finding the remainder after dividing two numbers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Ex)  5 % 2 = 1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Ex)  5 ÷ 2 = 2 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evaluates mathematical expressions using the same order of operations taught in math classes</a:t>
            </a:r>
          </a:p>
          <a:p>
            <a:r>
              <a:rPr lang="en-US" dirty="0" smtClean="0"/>
              <a:t>Operations in parentheses will always be performed first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Operator Precedence:</a:t>
            </a:r>
            <a:endParaRPr lang="en-US" b="1" dirty="0"/>
          </a:p>
          <a:p>
            <a:pPr marL="109728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  *, /, and % evaluated from left to right</a:t>
            </a:r>
          </a:p>
          <a:p>
            <a:pPr marL="109728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 + and – evaluated from left to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fr-FR" dirty="0"/>
              <a:t>cout &lt;&lt; 5 + 2 * 3 - 6 &lt;&lt; </a:t>
            </a:r>
            <a:r>
              <a:rPr lang="fr-FR" dirty="0" err="1"/>
              <a:t>endl</a:t>
            </a:r>
            <a:r>
              <a:rPr lang="fr-FR" dirty="0" smtClean="0"/>
              <a:t>;</a:t>
            </a:r>
          </a:p>
          <a:p>
            <a:pPr marL="109728" indent="0">
              <a:buNone/>
            </a:pPr>
            <a:r>
              <a:rPr lang="fr-FR" b="1" dirty="0" smtClean="0"/>
              <a:t>//               5 + 6 – 6       ** </a:t>
            </a:r>
            <a:r>
              <a:rPr lang="fr-FR" dirty="0" err="1" smtClean="0"/>
              <a:t>Multiply</a:t>
            </a:r>
            <a:r>
              <a:rPr lang="fr-FR" dirty="0" smtClean="0"/>
              <a:t> First!</a:t>
            </a:r>
          </a:p>
          <a:p>
            <a:pPr marL="109728" indent="0">
              <a:buNone/>
            </a:pPr>
            <a:r>
              <a:rPr lang="fr-FR" b="1" dirty="0"/>
              <a:t> </a:t>
            </a:r>
            <a:r>
              <a:rPr lang="fr-FR" b="1" dirty="0" smtClean="0"/>
              <a:t>//                 11 – 6</a:t>
            </a:r>
          </a:p>
          <a:p>
            <a:pPr marL="109728" indent="0">
              <a:buNone/>
            </a:pPr>
            <a:r>
              <a:rPr lang="fr-FR" b="1" dirty="0"/>
              <a:t> </a:t>
            </a:r>
            <a:r>
              <a:rPr lang="fr-FR" b="1" dirty="0" smtClean="0"/>
              <a:t>  //                     5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8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i="1" dirty="0" err="1" smtClean="0"/>
              <a:t>cmath</a:t>
            </a:r>
            <a:r>
              <a:rPr lang="en-US" dirty="0" smtClean="0"/>
              <a:t> header file allows us to use several familiar math functions: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Square Root</a:t>
            </a:r>
          </a:p>
          <a:p>
            <a:pPr lvl="1"/>
            <a:r>
              <a:rPr lang="en-US" dirty="0" err="1" smtClean="0"/>
              <a:t>sqrt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pow(2, 3)    // same as 2^3</a:t>
            </a:r>
          </a:p>
          <a:p>
            <a:r>
              <a:rPr lang="en-US" dirty="0" smtClean="0"/>
              <a:t>Absolute Value</a:t>
            </a:r>
          </a:p>
          <a:p>
            <a:pPr lvl="1"/>
            <a:r>
              <a:rPr lang="en-US" dirty="0" smtClean="0"/>
              <a:t>abs(-4)  // same as  |-4|</a:t>
            </a:r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** Must use the &lt;</a:t>
            </a:r>
            <a:r>
              <a:rPr lang="en-US" dirty="0" err="1" smtClean="0"/>
              <a:t>cmath</a:t>
            </a:r>
            <a:r>
              <a:rPr lang="en-US" dirty="0" smtClean="0"/>
              <a:t>&gt; header file</a:t>
            </a:r>
          </a:p>
        </p:txBody>
      </p:sp>
    </p:spTree>
    <p:extLst>
      <p:ext uri="{BB962C8B-B14F-4D97-AF65-F5344CB8AC3E}">
        <p14:creationId xmlns:p14="http://schemas.microsoft.com/office/powerpoint/2010/main" val="35583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Square Root Function: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sqrt</a:t>
            </a:r>
            <a:r>
              <a:rPr lang="en-US" dirty="0" smtClean="0"/>
              <a:t>(4)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//prints 2</a:t>
            </a:r>
          </a:p>
        </p:txBody>
      </p:sp>
    </p:spTree>
    <p:extLst>
      <p:ext uri="{BB962C8B-B14F-4D97-AF65-F5344CB8AC3E}">
        <p14:creationId xmlns:p14="http://schemas.microsoft.com/office/powerpoint/2010/main" val="32217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501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Georgia</vt:lpstr>
      <vt:lpstr>Times New Roman</vt:lpstr>
      <vt:lpstr>Trebuchet MS</vt:lpstr>
      <vt:lpstr>Wingdings 2</vt:lpstr>
      <vt:lpstr>Urban</vt:lpstr>
      <vt:lpstr>Mathematical Functions and Expressions </vt:lpstr>
      <vt:lpstr>Mathematical Operators</vt:lpstr>
      <vt:lpstr>Mathematical Operators</vt:lpstr>
      <vt:lpstr>Mathematical Operators</vt:lpstr>
      <vt:lpstr>Modulus (%)</vt:lpstr>
      <vt:lpstr>Order of Operations</vt:lpstr>
      <vt:lpstr>Order of Operations</vt:lpstr>
      <vt:lpstr>Common Math Functions</vt:lpstr>
      <vt:lpstr>Using Math Functions</vt:lpstr>
      <vt:lpstr>Using Math Functions</vt:lpstr>
      <vt:lpstr>Using Math Functions</vt:lpstr>
      <vt:lpstr>Using Math Functions</vt:lpstr>
      <vt:lpstr>Multiple Math Functions</vt:lpstr>
      <vt:lpstr>Integer Division</vt:lpstr>
      <vt:lpstr>Integer Division</vt:lpstr>
      <vt:lpstr>Integer Division</vt:lpstr>
      <vt:lpstr>Header File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 Crone</cp:lastModifiedBy>
  <cp:revision>50</cp:revision>
  <dcterms:created xsi:type="dcterms:W3CDTF">2013-09-16T23:57:40Z</dcterms:created>
  <dcterms:modified xsi:type="dcterms:W3CDTF">2015-09-08T12:51:01Z</dcterms:modified>
</cp:coreProperties>
</file>