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C684-E93A-4415-B341-F5A3CE55C37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3A5E-F8C0-4526-856C-F83CFC893CF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871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C684-E93A-4415-B341-F5A3CE55C37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3A5E-F8C0-4526-856C-F83CFC893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2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C684-E93A-4415-B341-F5A3CE55C37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3A5E-F8C0-4526-856C-F83CFC893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4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C684-E93A-4415-B341-F5A3CE55C37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3A5E-F8C0-4526-856C-F83CFC893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0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C684-E93A-4415-B341-F5A3CE55C37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3A5E-F8C0-4526-856C-F83CFC893CF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23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C684-E93A-4415-B341-F5A3CE55C37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3A5E-F8C0-4526-856C-F83CFC893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C684-E93A-4415-B341-F5A3CE55C37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3A5E-F8C0-4526-856C-F83CFC893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3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C684-E93A-4415-B341-F5A3CE55C37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3A5E-F8C0-4526-856C-F83CFC893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2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C684-E93A-4415-B341-F5A3CE55C37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3A5E-F8C0-4526-856C-F83CFC893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9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02FC684-E93A-4415-B341-F5A3CE55C37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73A5E-F8C0-4526-856C-F83CFC893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2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C684-E93A-4415-B341-F5A3CE55C37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73A5E-F8C0-4526-856C-F83CFC893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1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2FC684-E93A-4415-B341-F5A3CE55C37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6C73A5E-F8C0-4526-856C-F83CFC893CF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49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Introduction to String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979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String replace(char </a:t>
            </a:r>
            <a:r>
              <a:rPr lang="en-US" sz="4400" dirty="0" err="1" smtClean="0"/>
              <a:t>oldChar</a:t>
            </a:r>
            <a:r>
              <a:rPr lang="en-US" sz="4400" dirty="0"/>
              <a:t>, char </a:t>
            </a:r>
            <a:r>
              <a:rPr lang="en-US" sz="4400" dirty="0" err="1"/>
              <a:t>newChar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- Searches for all locations of </a:t>
            </a:r>
            <a:r>
              <a:rPr lang="en-US" sz="2800" dirty="0" err="1" smtClean="0"/>
              <a:t>oldChar</a:t>
            </a:r>
            <a:r>
              <a:rPr lang="en-US" sz="2800" dirty="0" smtClean="0"/>
              <a:t> and replaces with </a:t>
            </a:r>
            <a:r>
              <a:rPr lang="en-US" sz="2800" dirty="0" err="1" smtClean="0"/>
              <a:t>newChar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String s = "Visual Studios</a:t>
            </a:r>
            <a:r>
              <a:rPr lang="en-US" sz="2800" dirty="0" smtClean="0"/>
              <a:t>";</a:t>
            </a:r>
            <a:endParaRPr lang="en-US" sz="2800" dirty="0"/>
          </a:p>
          <a:p>
            <a:r>
              <a:rPr lang="en-US" sz="2800" dirty="0" err="1"/>
              <a:t>System.</a:t>
            </a:r>
            <a:r>
              <a:rPr lang="en-US" sz="2800" i="1" dirty="0" err="1"/>
              <a:t>out.println</a:t>
            </a:r>
            <a:r>
              <a:rPr lang="en-US" sz="2800" i="1" dirty="0"/>
              <a:t>(</a:t>
            </a:r>
            <a:r>
              <a:rPr lang="en-US" sz="2800" i="1" dirty="0" err="1"/>
              <a:t>s.replace</a:t>
            </a:r>
            <a:r>
              <a:rPr lang="en-US" sz="2800" i="1" dirty="0"/>
              <a:t>('</a:t>
            </a:r>
            <a:r>
              <a:rPr lang="en-US" sz="2800" i="1" dirty="0" err="1"/>
              <a:t>i</a:t>
            </a:r>
            <a:r>
              <a:rPr lang="en-US" sz="2800" i="1" dirty="0"/>
              <a:t>', 'z</a:t>
            </a:r>
            <a:r>
              <a:rPr lang="en-US" sz="2800" i="1" dirty="0" smtClean="0"/>
              <a:t>'));       // Prints:  </a:t>
            </a:r>
            <a:r>
              <a:rPr lang="en-US" sz="2800" dirty="0" err="1"/>
              <a:t>Vzsual</a:t>
            </a:r>
            <a:r>
              <a:rPr lang="en-US" sz="2800" dirty="0"/>
              <a:t> </a:t>
            </a:r>
            <a:r>
              <a:rPr lang="en-US" sz="2800" dirty="0" err="1"/>
              <a:t>Studzos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5939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</a:t>
            </a:r>
            <a:r>
              <a:rPr lang="en-US" dirty="0" err="1"/>
              <a:t>replaceAll</a:t>
            </a:r>
            <a:r>
              <a:rPr lang="en-US" dirty="0"/>
              <a:t>(String one, String two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- Searches for all instances of </a:t>
            </a:r>
            <a:r>
              <a:rPr lang="en-US" sz="2800" i="1" dirty="0" smtClean="0"/>
              <a:t>one</a:t>
            </a:r>
            <a:r>
              <a:rPr lang="en-US" sz="2800" dirty="0" smtClean="0"/>
              <a:t> and replaces with </a:t>
            </a:r>
            <a:r>
              <a:rPr lang="en-US" sz="2800" i="1" dirty="0" smtClean="0"/>
              <a:t>two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String s = "Nacho chips";</a:t>
            </a:r>
          </a:p>
          <a:p>
            <a:r>
              <a:rPr lang="en-US" sz="2800" dirty="0" err="1"/>
              <a:t>System.out.println</a:t>
            </a:r>
            <a:r>
              <a:rPr lang="en-US" sz="2800" dirty="0"/>
              <a:t>(</a:t>
            </a:r>
            <a:r>
              <a:rPr lang="en-US" sz="2800" dirty="0" err="1"/>
              <a:t>s.replaceAll</a:t>
            </a:r>
            <a:r>
              <a:rPr lang="en-US" sz="2800" dirty="0"/>
              <a:t>("</a:t>
            </a:r>
            <a:r>
              <a:rPr lang="en-US" sz="2800" dirty="0" err="1"/>
              <a:t>ch</a:t>
            </a:r>
            <a:r>
              <a:rPr lang="en-US" sz="2800" dirty="0"/>
              <a:t>", "</a:t>
            </a:r>
            <a:r>
              <a:rPr lang="en-US" sz="2800" dirty="0" err="1"/>
              <a:t>zz</a:t>
            </a:r>
            <a:r>
              <a:rPr lang="en-US" sz="2800" dirty="0" smtClean="0"/>
              <a:t>"));         // Prints: </a:t>
            </a:r>
            <a:r>
              <a:rPr lang="en-US" sz="2800" dirty="0" err="1"/>
              <a:t>Nazzo</a:t>
            </a:r>
            <a:r>
              <a:rPr lang="en-US" sz="2800" dirty="0"/>
              <a:t> </a:t>
            </a:r>
            <a:r>
              <a:rPr lang="en-US" sz="2800" dirty="0" err="1"/>
              <a:t>zzips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129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substring(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startIndex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 smtClean="0"/>
              <a:t> - Returns a substring starting at </a:t>
            </a:r>
            <a:r>
              <a:rPr lang="en-US" sz="2800" i="1" dirty="0" err="1" smtClean="0"/>
              <a:t>startIndex</a:t>
            </a:r>
            <a:r>
              <a:rPr lang="en-US" sz="2800" i="1" dirty="0" smtClean="0"/>
              <a:t> </a:t>
            </a:r>
            <a:r>
              <a:rPr lang="en-US" sz="2800" dirty="0" smtClean="0"/>
              <a:t>and continuing until the end of the String</a:t>
            </a:r>
          </a:p>
          <a:p>
            <a:endParaRPr lang="en-US" sz="2800" dirty="0"/>
          </a:p>
          <a:p>
            <a:r>
              <a:rPr lang="en-US" sz="2800" dirty="0"/>
              <a:t>String s = "Pennsylvania";</a:t>
            </a:r>
          </a:p>
          <a:p>
            <a:r>
              <a:rPr lang="en-US" sz="2800" dirty="0" err="1"/>
              <a:t>System.out.println</a:t>
            </a:r>
            <a:r>
              <a:rPr lang="en-US" sz="2800" dirty="0"/>
              <a:t>(</a:t>
            </a:r>
            <a:r>
              <a:rPr lang="en-US" sz="2800" dirty="0" err="1"/>
              <a:t>s.substring</a:t>
            </a:r>
            <a:r>
              <a:rPr lang="en-US" sz="2800" dirty="0"/>
              <a:t>(1</a:t>
            </a:r>
            <a:r>
              <a:rPr lang="en-US" sz="2800" dirty="0" smtClean="0"/>
              <a:t>));    // Prints:  </a:t>
            </a:r>
            <a:r>
              <a:rPr lang="en-US" sz="2800" dirty="0" err="1" smtClean="0"/>
              <a:t>ennsylvania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550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String substring(</a:t>
            </a:r>
            <a:r>
              <a:rPr lang="en-US" sz="4400" dirty="0" err="1"/>
              <a:t>int</a:t>
            </a:r>
            <a:r>
              <a:rPr lang="en-US" sz="4400" dirty="0"/>
              <a:t> </a:t>
            </a:r>
            <a:r>
              <a:rPr lang="en-US" sz="4400" dirty="0" err="1"/>
              <a:t>startIndex</a:t>
            </a:r>
            <a:r>
              <a:rPr lang="en-US" sz="4400" dirty="0"/>
              <a:t>, </a:t>
            </a:r>
            <a:r>
              <a:rPr lang="en-US" sz="4400" dirty="0" err="1"/>
              <a:t>int</a:t>
            </a:r>
            <a:r>
              <a:rPr lang="en-US" sz="4400" dirty="0"/>
              <a:t> </a:t>
            </a:r>
            <a:r>
              <a:rPr lang="en-US" sz="4400" dirty="0" err="1"/>
              <a:t>endIndex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- Returns a substring starting at </a:t>
            </a:r>
            <a:r>
              <a:rPr lang="en-US" sz="2800" i="1" dirty="0" err="1" smtClean="0"/>
              <a:t>startIndex</a:t>
            </a:r>
            <a:r>
              <a:rPr lang="en-US" sz="2800" dirty="0" smtClean="0"/>
              <a:t> and ending at (but not including) </a:t>
            </a:r>
            <a:r>
              <a:rPr lang="en-US" sz="2800" i="1" dirty="0" err="1" smtClean="0"/>
              <a:t>endIndex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String s = "Pennsylvania";</a:t>
            </a:r>
          </a:p>
          <a:p>
            <a:r>
              <a:rPr lang="en-US" sz="2800" dirty="0" err="1"/>
              <a:t>System.out.println</a:t>
            </a:r>
            <a:r>
              <a:rPr lang="en-US" sz="2800" dirty="0"/>
              <a:t>(</a:t>
            </a:r>
            <a:r>
              <a:rPr lang="en-US" sz="2800" dirty="0" err="1"/>
              <a:t>s.substring</a:t>
            </a:r>
            <a:r>
              <a:rPr lang="en-US" sz="2800" dirty="0"/>
              <a:t>(0, 2</a:t>
            </a:r>
            <a:r>
              <a:rPr lang="en-US" sz="2800" dirty="0" smtClean="0"/>
              <a:t>));     // Prints:  </a:t>
            </a:r>
            <a:r>
              <a:rPr lang="en-US" sz="2800" dirty="0" err="1" smtClean="0"/>
              <a:t>Pe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1287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char[] </a:t>
            </a:r>
            <a:r>
              <a:rPr lang="en-US" b="1" dirty="0" err="1"/>
              <a:t>toCharArray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 - Returns an array of characters created from a desired String</a:t>
            </a:r>
          </a:p>
          <a:p>
            <a:endParaRPr lang="en-US" sz="3200" dirty="0"/>
          </a:p>
          <a:p>
            <a:r>
              <a:rPr lang="en-US" sz="3200" dirty="0"/>
              <a:t>String s = "Pennsylvania";</a:t>
            </a:r>
          </a:p>
          <a:p>
            <a:r>
              <a:rPr lang="en-US" sz="3200" dirty="0"/>
              <a:t>char[] letters = </a:t>
            </a:r>
            <a:r>
              <a:rPr lang="en-US" sz="3200" dirty="0" err="1"/>
              <a:t>s.toCharArray</a:t>
            </a:r>
            <a:r>
              <a:rPr lang="en-US" sz="3200" dirty="0" smtClean="0"/>
              <a:t>();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34958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trim()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- Returns a String resembling the original string without leading or trailing spaces</a:t>
            </a:r>
          </a:p>
          <a:p>
            <a:endParaRPr lang="en-US" sz="3200" dirty="0"/>
          </a:p>
          <a:p>
            <a:r>
              <a:rPr lang="en-US" sz="3200" dirty="0"/>
              <a:t>String s = " Pennsylvania is nice </a:t>
            </a:r>
            <a:r>
              <a:rPr lang="en-US" sz="3200" dirty="0" smtClean="0"/>
              <a:t> ";</a:t>
            </a:r>
            <a:endParaRPr lang="en-US" sz="3200" dirty="0"/>
          </a:p>
          <a:p>
            <a:r>
              <a:rPr lang="en-US" sz="3200" dirty="0"/>
              <a:t>s = </a:t>
            </a:r>
            <a:r>
              <a:rPr lang="en-US" sz="3200" dirty="0" err="1"/>
              <a:t>s.trim</a:t>
            </a:r>
            <a:r>
              <a:rPr lang="en-US" sz="3200" dirty="0" smtClean="0"/>
              <a:t>();         // Removes last space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9381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vs. Immutable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Strings are immutable objects. 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- The original String object cannot be modified</a:t>
            </a:r>
          </a:p>
          <a:p>
            <a:r>
              <a:rPr lang="en-US" dirty="0"/>
              <a:t> </a:t>
            </a:r>
            <a:r>
              <a:rPr lang="en-US" dirty="0" smtClean="0"/>
              <a:t>- A new string can be created from an existing string, but the existing string will never be   changed</a:t>
            </a:r>
          </a:p>
          <a:p>
            <a:endParaRPr lang="en-US" dirty="0"/>
          </a:p>
          <a:p>
            <a:r>
              <a:rPr lang="en-US" dirty="0" smtClean="0"/>
              <a:t>Ex)</a:t>
            </a:r>
          </a:p>
          <a:p>
            <a:r>
              <a:rPr lang="en-US" dirty="0" smtClean="0"/>
              <a:t>String s = “Hello”;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newS</a:t>
            </a:r>
            <a:r>
              <a:rPr lang="en-US" dirty="0" smtClean="0"/>
              <a:t> = </a:t>
            </a:r>
            <a:r>
              <a:rPr lang="en-US" dirty="0" err="1" smtClean="0"/>
              <a:t>s.toUpperCase</a:t>
            </a:r>
            <a:r>
              <a:rPr lang="en-US" dirty="0" smtClean="0"/>
              <a:t>();   // Creates a new String but does not modify </a:t>
            </a:r>
            <a:r>
              <a:rPr lang="en-US" i="1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43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- Strings are objects and can be instantiated in two ways</a:t>
            </a:r>
          </a:p>
          <a:p>
            <a:endParaRPr lang="en-US" dirty="0"/>
          </a:p>
          <a:p>
            <a:r>
              <a:rPr lang="en-US" dirty="0"/>
              <a:t>String s = new String("Hello");</a:t>
            </a:r>
          </a:p>
          <a:p>
            <a:r>
              <a:rPr lang="en-US" dirty="0"/>
              <a:t>String t = "Hello</a:t>
            </a:r>
            <a:r>
              <a:rPr lang="en-US" dirty="0" smtClean="0"/>
              <a:t>";</a:t>
            </a:r>
          </a:p>
          <a:p>
            <a:endParaRPr lang="en-US" dirty="0"/>
          </a:p>
          <a:p>
            <a:r>
              <a:rPr lang="en-US" dirty="0" smtClean="0"/>
              <a:t> - Both lines above accomplish the task of creating a reference variable linked to “Hello”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02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char </a:t>
            </a:r>
            <a:r>
              <a:rPr lang="en-US" dirty="0" err="1"/>
              <a:t>charAt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index)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compareTo</a:t>
            </a:r>
            <a:r>
              <a:rPr lang="en-US" dirty="0"/>
              <a:t>(String s2)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compareToIgnoreCase</a:t>
            </a:r>
            <a:r>
              <a:rPr lang="en-US" dirty="0"/>
              <a:t>(String s2)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boolean</a:t>
            </a:r>
            <a:r>
              <a:rPr lang="en-US" dirty="0"/>
              <a:t> equals(Object s2)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equalsIgnoreCase</a:t>
            </a:r>
            <a:r>
              <a:rPr lang="en-US" dirty="0"/>
              <a:t>(String s2)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indexOf</a:t>
            </a:r>
            <a:r>
              <a:rPr lang="en-US" dirty="0"/>
              <a:t>(char c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indexOf</a:t>
            </a:r>
            <a:r>
              <a:rPr lang="en-US" dirty="0" smtClean="0"/>
              <a:t>(String </a:t>
            </a:r>
            <a:r>
              <a:rPr lang="en-US" dirty="0" err="1" smtClean="0"/>
              <a:t>str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indexOf</a:t>
            </a:r>
            <a:r>
              <a:rPr lang="en-US" dirty="0" smtClean="0"/>
              <a:t>(String </a:t>
            </a:r>
            <a:r>
              <a:rPr lang="en-US" dirty="0" err="1" smtClean="0"/>
              <a:t>str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startIndex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String replace(char </a:t>
            </a:r>
            <a:r>
              <a:rPr lang="en-US" dirty="0" err="1" smtClean="0"/>
              <a:t>oldChar</a:t>
            </a:r>
            <a:r>
              <a:rPr lang="en-US" dirty="0" smtClean="0"/>
              <a:t>, char </a:t>
            </a:r>
            <a:r>
              <a:rPr lang="en-US" dirty="0" err="1" smtClean="0"/>
              <a:t>newChar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String </a:t>
            </a:r>
            <a:r>
              <a:rPr lang="en-US" dirty="0" err="1" smtClean="0"/>
              <a:t>replaceAll</a:t>
            </a:r>
            <a:r>
              <a:rPr lang="en-US" dirty="0" smtClean="0"/>
              <a:t>(String one, String two)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String substring(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startIndex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String substring(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startIndex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endIndex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char[] </a:t>
            </a:r>
            <a:r>
              <a:rPr lang="en-US" dirty="0" err="1" smtClean="0"/>
              <a:t>toCharArray</a:t>
            </a:r>
            <a:r>
              <a:rPr lang="en-US" dirty="0" smtClean="0"/>
              <a:t>()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String </a:t>
            </a:r>
            <a:r>
              <a:rPr lang="en-US" dirty="0" err="1" smtClean="0"/>
              <a:t>toLowerCase</a:t>
            </a:r>
            <a:r>
              <a:rPr lang="en-US" dirty="0" smtClean="0"/>
              <a:t>()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String </a:t>
            </a:r>
            <a:r>
              <a:rPr lang="en-US" dirty="0" err="1" smtClean="0"/>
              <a:t>toUpperCase</a:t>
            </a:r>
            <a:r>
              <a:rPr lang="en-US" dirty="0" smtClean="0"/>
              <a:t>()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String trim()</a:t>
            </a:r>
          </a:p>
        </p:txBody>
      </p:sp>
    </p:spTree>
    <p:extLst>
      <p:ext uri="{BB962C8B-B14F-4D97-AF65-F5344CB8AC3E}">
        <p14:creationId xmlns:p14="http://schemas.microsoft.com/office/powerpoint/2010/main" val="621907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 </a:t>
            </a:r>
            <a:r>
              <a:rPr lang="en-US" b="1" dirty="0" err="1"/>
              <a:t>charAt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index)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- Returns the character at a specific index</a:t>
            </a:r>
          </a:p>
          <a:p>
            <a:endParaRPr lang="en-US" dirty="0"/>
          </a:p>
          <a:p>
            <a:r>
              <a:rPr lang="en-US" sz="2800" dirty="0" smtClean="0"/>
              <a:t>Example)</a:t>
            </a:r>
          </a:p>
          <a:p>
            <a:r>
              <a:rPr lang="en-US" sz="2800" dirty="0"/>
              <a:t>String s = "Visual Studios";</a:t>
            </a:r>
          </a:p>
          <a:p>
            <a:r>
              <a:rPr lang="en-US" sz="2800" dirty="0" err="1"/>
              <a:t>System.</a:t>
            </a:r>
            <a:r>
              <a:rPr lang="en-US" sz="2800" i="1" dirty="0" err="1"/>
              <a:t>out.println</a:t>
            </a:r>
            <a:r>
              <a:rPr lang="en-US" sz="2800" i="1" dirty="0"/>
              <a:t>(</a:t>
            </a:r>
            <a:r>
              <a:rPr lang="en-US" sz="2800" i="1" dirty="0" err="1"/>
              <a:t>s.charAt</a:t>
            </a:r>
            <a:r>
              <a:rPr lang="en-US" sz="2800" i="1" dirty="0"/>
              <a:t>(2));       // Prints:  s</a:t>
            </a:r>
            <a:endParaRPr lang="en-US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459365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b="1" dirty="0" err="1"/>
              <a:t>compareTo</a:t>
            </a:r>
            <a:r>
              <a:rPr lang="en-US" dirty="0"/>
              <a:t>(String s2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- Returns an integer that compares the ASCII values of two strings</a:t>
            </a:r>
          </a:p>
          <a:p>
            <a:r>
              <a:rPr lang="en-US" dirty="0"/>
              <a:t> </a:t>
            </a:r>
            <a:r>
              <a:rPr lang="en-US" dirty="0" smtClean="0"/>
              <a:t>- The comparison starts with the first two letters of each string and continues on if the letters are identical</a:t>
            </a:r>
          </a:p>
          <a:p>
            <a:endParaRPr lang="en-US" dirty="0"/>
          </a:p>
          <a:p>
            <a:r>
              <a:rPr lang="en-US" dirty="0" smtClean="0"/>
              <a:t>Example)</a:t>
            </a:r>
          </a:p>
          <a:p>
            <a:r>
              <a:rPr lang="en-US" dirty="0"/>
              <a:t>String s1 = "a";</a:t>
            </a:r>
          </a:p>
          <a:p>
            <a:r>
              <a:rPr lang="en-US" dirty="0"/>
              <a:t>String s2 = "c";</a:t>
            </a:r>
          </a:p>
          <a:p>
            <a:r>
              <a:rPr lang="en-US" u="sng" dirty="0" err="1" smtClean="0"/>
              <a:t>System.out.println</a:t>
            </a:r>
            <a:r>
              <a:rPr lang="en-US" u="sng" dirty="0" smtClean="0"/>
              <a:t>(s1.compareTo(s2));    // Prints -2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55187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b="1" dirty="0" err="1"/>
              <a:t>compareTo</a:t>
            </a:r>
            <a:r>
              <a:rPr lang="en-US" dirty="0"/>
              <a:t>(String s2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Example)</a:t>
            </a:r>
          </a:p>
          <a:p>
            <a:r>
              <a:rPr lang="en-US" dirty="0"/>
              <a:t>String s1 = "</a:t>
            </a:r>
            <a:r>
              <a:rPr lang="en-US" dirty="0" smtClean="0"/>
              <a:t>ac";</a:t>
            </a:r>
            <a:endParaRPr lang="en-US" dirty="0"/>
          </a:p>
          <a:p>
            <a:r>
              <a:rPr lang="en-US" dirty="0"/>
              <a:t>String s2 = "</a:t>
            </a:r>
            <a:r>
              <a:rPr lang="en-US" dirty="0" smtClean="0"/>
              <a:t>cc";</a:t>
            </a:r>
            <a:endParaRPr lang="en-US" dirty="0"/>
          </a:p>
          <a:p>
            <a:r>
              <a:rPr lang="en-US" dirty="0" err="1" smtClean="0"/>
              <a:t>System.out.println</a:t>
            </a:r>
            <a:r>
              <a:rPr lang="en-US" dirty="0" smtClean="0"/>
              <a:t>(s1.compareTo(s2));    // Prints -2</a:t>
            </a:r>
          </a:p>
          <a:p>
            <a:endParaRPr lang="en-US" dirty="0" smtClean="0"/>
          </a:p>
          <a:p>
            <a:r>
              <a:rPr lang="en-US" dirty="0"/>
              <a:t>Example)</a:t>
            </a:r>
          </a:p>
          <a:p>
            <a:r>
              <a:rPr lang="en-US" dirty="0"/>
              <a:t>String s1 = "ac";</a:t>
            </a:r>
          </a:p>
          <a:p>
            <a:r>
              <a:rPr lang="en-US" dirty="0"/>
              <a:t>String s2 = "cc";</a:t>
            </a:r>
          </a:p>
          <a:p>
            <a:r>
              <a:rPr lang="en-US" dirty="0" err="1" smtClean="0"/>
              <a:t>System.out.println</a:t>
            </a:r>
            <a:r>
              <a:rPr lang="en-US" dirty="0" smtClean="0"/>
              <a:t>(s2.compareTo(s1));    </a:t>
            </a:r>
            <a:r>
              <a:rPr lang="en-US" dirty="0"/>
              <a:t>// Prints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31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b="1" dirty="0"/>
              <a:t>equals</a:t>
            </a:r>
            <a:r>
              <a:rPr lang="en-US" dirty="0"/>
              <a:t>(Object s2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- Used to determine if two strings are identical (but may be stored in different places in memory)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String s1 = "Cat";</a:t>
            </a:r>
          </a:p>
          <a:p>
            <a:r>
              <a:rPr lang="en-US" dirty="0"/>
              <a:t>String s2 = "Cat";</a:t>
            </a:r>
          </a:p>
          <a:p>
            <a:r>
              <a:rPr lang="en-US" dirty="0" err="1"/>
              <a:t>System.out.println</a:t>
            </a:r>
            <a:r>
              <a:rPr lang="en-US" dirty="0"/>
              <a:t>(s1.equals(s2</a:t>
            </a:r>
            <a:r>
              <a:rPr lang="en-US" dirty="0" smtClean="0"/>
              <a:t>));   // Check if two strings have same characters</a:t>
            </a:r>
            <a:endParaRPr lang="en-US" dirty="0"/>
          </a:p>
          <a:p>
            <a:r>
              <a:rPr lang="en-US" dirty="0" err="1"/>
              <a:t>System.out.println</a:t>
            </a:r>
            <a:r>
              <a:rPr lang="en-US" dirty="0"/>
              <a:t>(s1 == s2</a:t>
            </a:r>
            <a:r>
              <a:rPr lang="en-US" dirty="0" smtClean="0"/>
              <a:t>);         // Checks if two strings are in same position in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66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b="1" dirty="0" err="1"/>
              <a:t>indexOf</a:t>
            </a:r>
            <a:r>
              <a:rPr lang="en-US" dirty="0"/>
              <a:t>(char 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- Returns the first index location of the parameter</a:t>
            </a:r>
          </a:p>
          <a:p>
            <a:endParaRPr lang="en-US" sz="3200" dirty="0" smtClean="0"/>
          </a:p>
          <a:p>
            <a:r>
              <a:rPr lang="en-US" sz="3200" dirty="0" smtClean="0"/>
              <a:t>Example)</a:t>
            </a:r>
            <a:endParaRPr lang="en-US" sz="3200" dirty="0"/>
          </a:p>
          <a:p>
            <a:r>
              <a:rPr lang="en-US" sz="3200" dirty="0"/>
              <a:t>String s = "Visual Studios";</a:t>
            </a:r>
          </a:p>
          <a:p>
            <a:r>
              <a:rPr lang="en-US" sz="3200" dirty="0" err="1"/>
              <a:t>System.out.println</a:t>
            </a:r>
            <a:r>
              <a:rPr lang="en-US" sz="3200" dirty="0"/>
              <a:t>(</a:t>
            </a:r>
            <a:r>
              <a:rPr lang="en-US" sz="3200" dirty="0" err="1"/>
              <a:t>s.indexOf</a:t>
            </a:r>
            <a:r>
              <a:rPr lang="en-US" sz="3200" dirty="0"/>
              <a:t>('s</a:t>
            </a:r>
            <a:r>
              <a:rPr lang="en-US" sz="3200" dirty="0" smtClean="0"/>
              <a:t>'));   //  Prints: 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158983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</TotalTime>
  <Words>617</Words>
  <Application>Microsoft Office PowerPoint</Application>
  <PresentationFormat>Widescreen</PresentationFormat>
  <Paragraphs>112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Wingdings</vt:lpstr>
      <vt:lpstr>Retrospect</vt:lpstr>
      <vt:lpstr>An Introduction to String Methods</vt:lpstr>
      <vt:lpstr>Mutable vs. Immutable</vt:lpstr>
      <vt:lpstr>Instantiating Strings</vt:lpstr>
      <vt:lpstr>Method Summary</vt:lpstr>
      <vt:lpstr>char charAt(int index)</vt:lpstr>
      <vt:lpstr>int compareTo(String s2)</vt:lpstr>
      <vt:lpstr>int compareTo(String s2)</vt:lpstr>
      <vt:lpstr>boolean equals(Object s2)</vt:lpstr>
      <vt:lpstr>int indexOf(char c)</vt:lpstr>
      <vt:lpstr>String replace(char oldChar, char newChar)</vt:lpstr>
      <vt:lpstr>String replaceAll(String one, String two)</vt:lpstr>
      <vt:lpstr>String substring(int startIndex)</vt:lpstr>
      <vt:lpstr>String substring(int startIndex, int endIndex)</vt:lpstr>
      <vt:lpstr>char[] toCharArray()</vt:lpstr>
      <vt:lpstr>String trim()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String Methods</dc:title>
  <dc:creator>Tyler Crone</dc:creator>
  <cp:lastModifiedBy>Tyler Crone</cp:lastModifiedBy>
  <cp:revision>147</cp:revision>
  <dcterms:created xsi:type="dcterms:W3CDTF">2015-09-08T16:06:47Z</dcterms:created>
  <dcterms:modified xsi:type="dcterms:W3CDTF">2015-09-09T14:33:24Z</dcterms:modified>
</cp:coreProperties>
</file>