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A24E-EDA9-4B6D-9D5E-CA49D5F144CB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CB01-0BB1-41D8-9CC3-1F36114457F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3720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A24E-EDA9-4B6D-9D5E-CA49D5F144CB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CB01-0BB1-41D8-9CC3-1F3611445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12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A24E-EDA9-4B6D-9D5E-CA49D5F144CB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CB01-0BB1-41D8-9CC3-1F3611445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14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A24E-EDA9-4B6D-9D5E-CA49D5F144CB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CB01-0BB1-41D8-9CC3-1F3611445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47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A24E-EDA9-4B6D-9D5E-CA49D5F144CB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CB01-0BB1-41D8-9CC3-1F36114457F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3656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A24E-EDA9-4B6D-9D5E-CA49D5F144CB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CB01-0BB1-41D8-9CC3-1F3611445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48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A24E-EDA9-4B6D-9D5E-CA49D5F144CB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CB01-0BB1-41D8-9CC3-1F3611445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07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A24E-EDA9-4B6D-9D5E-CA49D5F144CB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CB01-0BB1-41D8-9CC3-1F3611445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26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A24E-EDA9-4B6D-9D5E-CA49D5F144CB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CB01-0BB1-41D8-9CC3-1F3611445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36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326A24E-EDA9-4B6D-9D5E-CA49D5F144CB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80CB01-0BB1-41D8-9CC3-1F3611445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48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A24E-EDA9-4B6D-9D5E-CA49D5F144CB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CB01-0BB1-41D8-9CC3-1F3611445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326A24E-EDA9-4B6D-9D5E-CA49D5F144CB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480CB01-0BB1-41D8-9CC3-1F36114457F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260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Strings and Loops	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Crone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881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Through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- The code below can be used to visit each letter in a string WITHOUT using a character array</a:t>
            </a:r>
          </a:p>
          <a:p>
            <a:endParaRPr lang="en-US" dirty="0"/>
          </a:p>
          <a:p>
            <a:r>
              <a:rPr lang="en-US" sz="2800" dirty="0" smtClean="0"/>
              <a:t>String </a:t>
            </a:r>
            <a:r>
              <a:rPr lang="en-US" sz="2800" dirty="0"/>
              <a:t>s1 = "Loop";</a:t>
            </a:r>
          </a:p>
          <a:p>
            <a:endParaRPr lang="en-US" sz="2800" dirty="0"/>
          </a:p>
          <a:p>
            <a:r>
              <a:rPr lang="en-US" sz="2800" dirty="0"/>
              <a:t>for(</a:t>
            </a:r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= 0; </a:t>
            </a:r>
            <a:r>
              <a:rPr lang="en-US" sz="2800" dirty="0" err="1"/>
              <a:t>i</a:t>
            </a:r>
            <a:r>
              <a:rPr lang="en-US" sz="2800" dirty="0"/>
              <a:t> &lt; s1.length(); </a:t>
            </a:r>
            <a:r>
              <a:rPr lang="en-US" sz="2800" dirty="0" err="1"/>
              <a:t>i</a:t>
            </a:r>
            <a:r>
              <a:rPr lang="en-US" sz="2800" dirty="0"/>
              <a:t> ++){</a:t>
            </a:r>
          </a:p>
          <a:p>
            <a:r>
              <a:rPr lang="en-US" sz="2800" dirty="0" smtClean="0"/>
              <a:t>        </a:t>
            </a:r>
            <a:r>
              <a:rPr lang="en-US" sz="2800" dirty="0" err="1" smtClean="0"/>
              <a:t>System.out.print</a:t>
            </a:r>
            <a:r>
              <a:rPr lang="en-US" sz="2800" dirty="0" smtClean="0"/>
              <a:t>(s1.charAt(</a:t>
            </a:r>
            <a:r>
              <a:rPr lang="en-US" sz="2800" dirty="0" err="1" smtClean="0"/>
              <a:t>i</a:t>
            </a:r>
            <a:r>
              <a:rPr lang="en-US" sz="2800" dirty="0" smtClean="0"/>
              <a:t>));             //Prints:   Loop</a:t>
            </a:r>
            <a:endParaRPr lang="en-US" sz="2800" dirty="0"/>
          </a:p>
          <a:p>
            <a:r>
              <a:rPr lang="en-US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757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Looping Through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r>
              <a:rPr lang="en-US" sz="5100" dirty="0"/>
              <a:t> - The code below can be used to visit each letter in a string </a:t>
            </a:r>
            <a:r>
              <a:rPr lang="en-US" sz="5100" dirty="0" smtClean="0"/>
              <a:t>by using a </a:t>
            </a:r>
            <a:r>
              <a:rPr lang="en-US" sz="5100" dirty="0"/>
              <a:t>character </a:t>
            </a:r>
            <a:r>
              <a:rPr lang="en-US" sz="5100" dirty="0" smtClean="0"/>
              <a:t>array</a:t>
            </a:r>
          </a:p>
          <a:p>
            <a:endParaRPr lang="en-US" sz="5100" dirty="0"/>
          </a:p>
          <a:p>
            <a:r>
              <a:rPr lang="en-US" sz="5100" dirty="0"/>
              <a:t>String s1 = "Loop";</a:t>
            </a:r>
          </a:p>
          <a:p>
            <a:r>
              <a:rPr lang="en-US" sz="5100" dirty="0"/>
              <a:t>char[] chars = s1.toCharArray();</a:t>
            </a:r>
          </a:p>
          <a:p>
            <a:r>
              <a:rPr lang="en-US" sz="5100" dirty="0" smtClean="0"/>
              <a:t>for(</a:t>
            </a:r>
            <a:r>
              <a:rPr lang="en-US" sz="5100" dirty="0" err="1" smtClean="0"/>
              <a:t>int</a:t>
            </a:r>
            <a:r>
              <a:rPr lang="en-US" sz="5100" dirty="0" smtClean="0"/>
              <a:t> </a:t>
            </a:r>
            <a:r>
              <a:rPr lang="en-US" sz="5100" dirty="0" err="1"/>
              <a:t>i</a:t>
            </a:r>
            <a:r>
              <a:rPr lang="en-US" sz="5100" dirty="0"/>
              <a:t> = 0; </a:t>
            </a:r>
            <a:r>
              <a:rPr lang="en-US" sz="5100" dirty="0" err="1"/>
              <a:t>i</a:t>
            </a:r>
            <a:r>
              <a:rPr lang="en-US" sz="5100" dirty="0"/>
              <a:t> &lt; s1.length(); </a:t>
            </a:r>
            <a:r>
              <a:rPr lang="en-US" sz="5100" dirty="0" err="1"/>
              <a:t>i</a:t>
            </a:r>
            <a:r>
              <a:rPr lang="en-US" sz="5100" dirty="0"/>
              <a:t> ++){</a:t>
            </a:r>
          </a:p>
          <a:p>
            <a:r>
              <a:rPr lang="en-US" sz="5100" dirty="0" smtClean="0"/>
              <a:t>            </a:t>
            </a:r>
            <a:r>
              <a:rPr lang="en-US" sz="5100" dirty="0" err="1" smtClean="0"/>
              <a:t>System.out.print</a:t>
            </a:r>
            <a:r>
              <a:rPr lang="en-US" sz="5100" dirty="0" smtClean="0"/>
              <a:t>(chars[</a:t>
            </a:r>
            <a:r>
              <a:rPr lang="en-US" sz="5100" dirty="0" err="1" smtClean="0"/>
              <a:t>i</a:t>
            </a:r>
            <a:r>
              <a:rPr lang="en-US" sz="5100" dirty="0"/>
              <a:t>]);</a:t>
            </a:r>
          </a:p>
          <a:p>
            <a:r>
              <a:rPr lang="en-US" sz="5100" dirty="0"/>
              <a:t>}</a:t>
            </a:r>
            <a:endParaRPr lang="en-US" sz="5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618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Through Strings in Reverse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String </a:t>
            </a:r>
            <a:r>
              <a:rPr lang="en-US" sz="2800" dirty="0"/>
              <a:t>s1 = "Loop";</a:t>
            </a:r>
          </a:p>
          <a:p>
            <a:endParaRPr lang="en-US" sz="2800" dirty="0"/>
          </a:p>
          <a:p>
            <a:r>
              <a:rPr lang="en-US" sz="2800" dirty="0"/>
              <a:t>for(</a:t>
            </a:r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= 0; </a:t>
            </a:r>
            <a:r>
              <a:rPr lang="en-US" sz="2800" dirty="0" err="1"/>
              <a:t>i</a:t>
            </a:r>
            <a:r>
              <a:rPr lang="en-US" sz="2800" dirty="0"/>
              <a:t> &lt; s1.length(); </a:t>
            </a:r>
            <a:r>
              <a:rPr lang="en-US" sz="2800" dirty="0" err="1"/>
              <a:t>i</a:t>
            </a:r>
            <a:r>
              <a:rPr lang="en-US" sz="2800" dirty="0"/>
              <a:t> ++){</a:t>
            </a:r>
          </a:p>
          <a:p>
            <a:r>
              <a:rPr lang="en-US" sz="2800" dirty="0" smtClean="0"/>
              <a:t>              </a:t>
            </a:r>
            <a:r>
              <a:rPr lang="en-US" sz="2800" dirty="0" err="1" smtClean="0"/>
              <a:t>System.out.print</a:t>
            </a:r>
            <a:r>
              <a:rPr lang="en-US" sz="2800" dirty="0" smtClean="0"/>
              <a:t>(s1.charAt(s1.length</a:t>
            </a:r>
            <a:r>
              <a:rPr lang="en-US" sz="2800" dirty="0"/>
              <a:t>() - </a:t>
            </a:r>
            <a:r>
              <a:rPr lang="en-US" sz="2800" dirty="0" err="1"/>
              <a:t>i</a:t>
            </a:r>
            <a:r>
              <a:rPr lang="en-US" sz="2800" dirty="0"/>
              <a:t> - 1));</a:t>
            </a:r>
          </a:p>
          <a:p>
            <a:r>
              <a:rPr lang="en-US" sz="2800" dirty="0" smtClean="0"/>
              <a:t>}          //Prints:  </a:t>
            </a:r>
            <a:r>
              <a:rPr lang="en-US" sz="2800" dirty="0" err="1" smtClean="0"/>
              <a:t>pooL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41539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Through Strings in Reverse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String </a:t>
            </a:r>
            <a:r>
              <a:rPr lang="en-US" sz="2800" dirty="0"/>
              <a:t>s1 = "Loop";</a:t>
            </a:r>
          </a:p>
          <a:p>
            <a:r>
              <a:rPr lang="en-US" sz="2800" dirty="0"/>
              <a:t>char[] chars = s1.toCharArray();</a:t>
            </a:r>
          </a:p>
          <a:p>
            <a:endParaRPr lang="en-US" sz="2800" dirty="0"/>
          </a:p>
          <a:p>
            <a:r>
              <a:rPr lang="nn-NO" sz="2800" dirty="0"/>
              <a:t>for(int i = chars.length - 1; i &gt;=0; i --){</a:t>
            </a:r>
          </a:p>
          <a:p>
            <a:r>
              <a:rPr lang="en-US" sz="2800" dirty="0" smtClean="0"/>
              <a:t>          </a:t>
            </a:r>
            <a:r>
              <a:rPr lang="en-US" sz="2800" dirty="0" err="1" smtClean="0"/>
              <a:t>System.out.print</a:t>
            </a:r>
            <a:r>
              <a:rPr lang="en-US" sz="2800" dirty="0" smtClean="0"/>
              <a:t>(chars[</a:t>
            </a:r>
            <a:r>
              <a:rPr lang="en-US" sz="2800" dirty="0" err="1" smtClean="0"/>
              <a:t>i</a:t>
            </a:r>
            <a:r>
              <a:rPr lang="en-US" sz="2800" dirty="0" smtClean="0"/>
              <a:t>]);                //Prints:  </a:t>
            </a:r>
            <a:r>
              <a:rPr lang="en-US" sz="2800" dirty="0" err="1" smtClean="0"/>
              <a:t>pooL</a:t>
            </a:r>
            <a:endParaRPr lang="en-US" sz="2800" dirty="0"/>
          </a:p>
          <a:p>
            <a:r>
              <a:rPr lang="en-US" sz="2800" dirty="0"/>
              <a:t>}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8143595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</TotalTime>
  <Words>177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Retrospect</vt:lpstr>
      <vt:lpstr>Strings and Loops  </vt:lpstr>
      <vt:lpstr>Looping Through Strings</vt:lpstr>
      <vt:lpstr>Looping Through Strings</vt:lpstr>
      <vt:lpstr>Loop Through Strings in Reverse</vt:lpstr>
      <vt:lpstr>Loop Through Strings in Reverse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Strings and Loops  </dc:title>
  <dc:creator>Tyler Crone</dc:creator>
  <cp:lastModifiedBy>Tyler Crone</cp:lastModifiedBy>
  <cp:revision>25</cp:revision>
  <dcterms:created xsi:type="dcterms:W3CDTF">2015-09-09T19:13:22Z</dcterms:created>
  <dcterms:modified xsi:type="dcterms:W3CDTF">2015-09-09T19:22:42Z</dcterms:modified>
</cp:coreProperties>
</file>