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6530C-FBC8-4E78-84B6-CFFAE4CE2F85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5DFD1-52AC-46F9-8FCB-0BC910D91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DFD1-52AC-46F9-8FCB-0BC910D918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45A4-7892-4DB7-B1C0-1A7189AF59F4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FFAF-663D-45B2-8F05-FD4196A1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Animals and Their Environments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ar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6723486" cy="484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67642" y="5334000"/>
            <a:ext cx="2005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Prairie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airie-Do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381000"/>
            <a:ext cx="4872037" cy="524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37354" y="5486400"/>
            <a:ext cx="3551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Prairie Dogs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pring-Wetlands-w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685800"/>
            <a:ext cx="6146800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151920" y="5334000"/>
            <a:ext cx="2837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Wetlands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tamford-wetlands-fr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533400"/>
            <a:ext cx="6781800" cy="466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858683" y="5334000"/>
            <a:ext cx="1423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ACUAPC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333375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olar-bear-pictur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1143000"/>
            <a:ext cx="3276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nowy_Owl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657600"/>
            <a:ext cx="3352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et_03_img0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733799"/>
            <a:ext cx="3276600" cy="259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04800" y="228601"/>
            <a:ext cx="8839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</a:t>
            </a:r>
            <a:r>
              <a:rPr lang="en-US" sz="2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characteristic </a:t>
            </a:r>
            <a:r>
              <a:rPr lang="en-US" sz="2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each of these animals have in common?  How might this help them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survive in their environment?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838200"/>
            <a:ext cx="672380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05200" y="5486400"/>
            <a:ext cx="2131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Tundra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ar-bear-cub_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685801"/>
            <a:ext cx="7008857" cy="471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48000" y="5638800"/>
            <a:ext cx="3078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Polar Bear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es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609600"/>
            <a:ext cx="7285463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352800" y="5562600"/>
            <a:ext cx="2316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Dessert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sert-animals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762000"/>
            <a:ext cx="6795309" cy="456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657600" y="5334000"/>
            <a:ext cx="1826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Lizard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685800"/>
            <a:ext cx="6070600" cy="455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604989" y="5334000"/>
            <a:ext cx="1931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Forest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ck-b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4730750" cy="502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830662" y="5334000"/>
            <a:ext cx="1479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Bear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ep oce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457200"/>
            <a:ext cx="6396011" cy="478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916265" y="5486400"/>
            <a:ext cx="3613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Deep Ocean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ctopu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838200"/>
            <a:ext cx="5790843" cy="4495800"/>
          </a:xfrm>
        </p:spPr>
      </p:pic>
      <p:sp>
        <p:nvSpPr>
          <p:cNvPr id="3" name="Rectangle 2"/>
          <p:cNvSpPr/>
          <p:nvPr/>
        </p:nvSpPr>
        <p:spPr>
          <a:xfrm>
            <a:off x="3307440" y="5334000"/>
            <a:ext cx="252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Octopus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41</Words>
  <Application>Microsoft Office PowerPoint</Application>
  <PresentationFormat>On-screen Show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Animals and Their Environments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Derry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jzinkham</dc:creator>
  <cp:lastModifiedBy>aflynn</cp:lastModifiedBy>
  <cp:revision>15</cp:revision>
  <dcterms:created xsi:type="dcterms:W3CDTF">2011-01-07T19:09:58Z</dcterms:created>
  <dcterms:modified xsi:type="dcterms:W3CDTF">2011-02-28T18:53:30Z</dcterms:modified>
</cp:coreProperties>
</file>