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459C-6522-47E9-B6B4-4E540B6A2921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D249-1EAC-487B-889F-EEA33B7B3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459C-6522-47E9-B6B4-4E540B6A2921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D249-1EAC-487B-889F-EEA33B7B3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459C-6522-47E9-B6B4-4E540B6A2921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D249-1EAC-487B-889F-EEA33B7B3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459C-6522-47E9-B6B4-4E540B6A2921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D249-1EAC-487B-889F-EEA33B7B3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459C-6522-47E9-B6B4-4E540B6A2921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D249-1EAC-487B-889F-EEA33B7B3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459C-6522-47E9-B6B4-4E540B6A2921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D249-1EAC-487B-889F-EEA33B7B3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459C-6522-47E9-B6B4-4E540B6A2921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D249-1EAC-487B-889F-EEA33B7B3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459C-6522-47E9-B6B4-4E540B6A2921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D249-1EAC-487B-889F-EEA33B7B3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459C-6522-47E9-B6B4-4E540B6A2921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D249-1EAC-487B-889F-EEA33B7B3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459C-6522-47E9-B6B4-4E540B6A2921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D249-1EAC-487B-889F-EEA33B7B3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459C-6522-47E9-B6B4-4E540B6A2921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1D249-1EAC-487B-889F-EEA33B7B3D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F459C-6522-47E9-B6B4-4E540B6A2921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1D249-1EAC-487B-889F-EEA33B7B3D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en-US" dirty="0" smtClean="0"/>
              <a:t>The Spanish-American War and</a:t>
            </a:r>
            <a:br>
              <a:rPr lang="en-US" dirty="0" smtClean="0"/>
            </a:br>
            <a:r>
              <a:rPr lang="en-US" dirty="0" smtClean="0"/>
              <a:t>the Explosion of the USS Maine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i133.photobucket.com/albums/q62/chainsawmoth/127-911/Maine_po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362200"/>
            <a:ext cx="5867400" cy="42841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it the Cubans?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attempt to draw in American intervention</a:t>
            </a:r>
          </a:p>
          <a:p>
            <a:r>
              <a:rPr lang="en-US" dirty="0" smtClean="0"/>
              <a:t>No evidence ever produced</a:t>
            </a:r>
          </a:p>
          <a:p>
            <a:r>
              <a:rPr lang="en-US" dirty="0" smtClean="0"/>
              <a:t>Would Cuba want to replace </a:t>
            </a:r>
          </a:p>
          <a:p>
            <a:pPr>
              <a:buNone/>
            </a:pPr>
            <a:r>
              <a:rPr lang="en-US" dirty="0" smtClean="0"/>
              <a:t>rule by one empire with rule of </a:t>
            </a:r>
          </a:p>
          <a:p>
            <a:pPr>
              <a:buNone/>
            </a:pPr>
            <a:r>
              <a:rPr lang="en-US" dirty="0" smtClean="0"/>
              <a:t>another?</a:t>
            </a:r>
            <a:endParaRPr lang="en-US" dirty="0"/>
          </a:p>
        </p:txBody>
      </p:sp>
      <p:pic>
        <p:nvPicPr>
          <p:cNvPr id="21506" name="Picture 2" descr="http://wps.ablongman.com/wps/media/objects/2661/2725147/images/Resources/w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971800"/>
            <a:ext cx="291465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Fueled  by the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of the events in Cuba sold newspapers</a:t>
            </a:r>
          </a:p>
          <a:p>
            <a:r>
              <a:rPr lang="en-US" dirty="0" smtClean="0"/>
              <a:t>The more sensational the story, the more papers sold, the MORE PROFITS MADE!!</a:t>
            </a:r>
          </a:p>
          <a:p>
            <a:r>
              <a:rPr lang="en-US" dirty="0" smtClean="0"/>
              <a:t>Did public anger from newspapers cause the push for war from Congress?</a:t>
            </a:r>
            <a:endParaRPr lang="en-US" dirty="0"/>
          </a:p>
        </p:txBody>
      </p:sp>
      <p:pic>
        <p:nvPicPr>
          <p:cNvPr id="23554" name="Picture 2" descr="http://chrissypblog.files.wordpress.com/2010/09/ma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343400"/>
            <a:ext cx="2857500" cy="2990850"/>
          </a:xfrm>
          <a:prstGeom prst="rect">
            <a:avLst/>
          </a:prstGeom>
          <a:noFill/>
        </p:spPr>
      </p:pic>
      <p:pic>
        <p:nvPicPr>
          <p:cNvPr id="23556" name="Picture 4" descr="http://rpmedia.ask.com/ts?u=/wikipedia/commons/thumb/b/b0/Wreck_uss_maine.jpg/350px-Wreck_uss_ma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953000"/>
            <a:ext cx="5325711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Colony of Cuba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Spanish possession </a:t>
            </a:r>
            <a:r>
              <a:rPr lang="en-US" dirty="0" smtClean="0">
                <a:sym typeface="Wingdings"/>
              </a:rPr>
              <a:t> Important because of sugarcane plantations</a:t>
            </a:r>
            <a:endParaRPr lang="en-US" dirty="0"/>
          </a:p>
        </p:txBody>
      </p:sp>
      <p:pic>
        <p:nvPicPr>
          <p:cNvPr id="4098" name="Picture 2" descr="http://t3.gstatic.com/images?q=tbn:ANd9GcSjok4apNrot7Brswoo5CdUzTXZbVmiR9VXhBIdoQLfYWEVjnq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486400"/>
            <a:ext cx="1981200" cy="990600"/>
          </a:xfrm>
          <a:prstGeom prst="rect">
            <a:avLst/>
          </a:prstGeom>
          <a:noFill/>
        </p:spPr>
      </p:pic>
      <p:pic>
        <p:nvPicPr>
          <p:cNvPr id="4100" name="Picture 4" descr="http://www.dorlingkindersley-uk.co.uk/static/cs/uk/11/worldfactfile/images/cu_countryma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743200"/>
            <a:ext cx="4136571" cy="2971800"/>
          </a:xfrm>
          <a:prstGeom prst="rect">
            <a:avLst/>
          </a:prstGeom>
          <a:noFill/>
        </p:spPr>
      </p:pic>
      <p:pic>
        <p:nvPicPr>
          <p:cNvPr id="4102" name="Picture 6" descr="http://www.donquijote.org/culture/spain/history/images/spanish_flag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5334000"/>
            <a:ext cx="2057400" cy="1265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US-Cuban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early 1890s, countries linked economically </a:t>
            </a:r>
          </a:p>
          <a:p>
            <a:r>
              <a:rPr lang="en-US" dirty="0" smtClean="0"/>
              <a:t>New US tariff on sugar hurt Cuba drastically, causing a new rebellion against Spain</a:t>
            </a:r>
            <a:endParaRPr lang="en-US" dirty="0"/>
          </a:p>
        </p:txBody>
      </p:sp>
      <p:pic>
        <p:nvPicPr>
          <p:cNvPr id="15362" name="Picture 2" descr="http://www.havanabeforecastro.com/img/chapters/thumbs/378_from_span_colony_to_cuban_republ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429000"/>
            <a:ext cx="2819400" cy="3270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US-Cuban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US" dirty="0" smtClean="0"/>
              <a:t>When uprising began, the official stance of America = NEUTRAL!</a:t>
            </a:r>
          </a:p>
          <a:p>
            <a:r>
              <a:rPr lang="en-US" dirty="0" smtClean="0"/>
              <a:t>Many Americans openly supported Cuba</a:t>
            </a:r>
          </a:p>
          <a:p>
            <a:pPr lvl="1"/>
            <a:r>
              <a:rPr lang="en-US" dirty="0" smtClean="0"/>
              <a:t>Similar to American Revolution??</a:t>
            </a:r>
            <a:endParaRPr lang="en-US" dirty="0"/>
          </a:p>
        </p:txBody>
      </p:sp>
      <p:pic>
        <p:nvPicPr>
          <p:cNvPr id="16386" name="Picture 2" descr="http://www.nuevayork-exhibition.org/images/Gallery4/83335d_DutyOfTheHour_Halry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368812"/>
            <a:ext cx="5410200" cy="3489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increased American support for the rebel cause?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Hearst and </a:t>
            </a:r>
            <a:r>
              <a:rPr lang="en-US" i="1" dirty="0" smtClean="0"/>
              <a:t>The New York World</a:t>
            </a:r>
          </a:p>
          <a:p>
            <a:pPr lvl="1"/>
            <a:r>
              <a:rPr lang="en-US" dirty="0" smtClean="0"/>
              <a:t>Stories of “blood on the roadsides, blood in the fields, blood on the doorsteps”</a:t>
            </a:r>
          </a:p>
          <a:p>
            <a:pPr lvl="1"/>
            <a:endParaRPr lang="en-US" dirty="0"/>
          </a:p>
          <a:p>
            <a:r>
              <a:rPr lang="en-US" dirty="0" smtClean="0"/>
              <a:t>Pulitzer and </a:t>
            </a:r>
            <a:r>
              <a:rPr lang="en-US" i="1" dirty="0" smtClean="0"/>
              <a:t>The New York Journal</a:t>
            </a:r>
            <a:endParaRPr lang="en-US" dirty="0" smtClean="0"/>
          </a:p>
          <a:p>
            <a:pPr lvl="1"/>
            <a:r>
              <a:rPr lang="en-US" dirty="0" smtClean="0"/>
              <a:t>Stories of Spanish guards feeding prisoners to sharks and dogs</a:t>
            </a:r>
            <a:endParaRPr lang="en-US" dirty="0"/>
          </a:p>
        </p:txBody>
      </p:sp>
      <p:pic>
        <p:nvPicPr>
          <p:cNvPr id="17410" name="Picture 2" descr="http://www.gamezone.com/images/gamezone/24/7/7/s24707_xb_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800600"/>
            <a:ext cx="3200400" cy="240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 Cuba during 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Spanish troops sent to put down insurrection</a:t>
            </a:r>
          </a:p>
          <a:p>
            <a:r>
              <a:rPr lang="en-US" dirty="0" smtClean="0"/>
              <a:t>Cuban rebels destroyed American plantations and infrastructure</a:t>
            </a:r>
          </a:p>
          <a:p>
            <a:r>
              <a:rPr lang="en-US" dirty="0" smtClean="0"/>
              <a:t>Cubans moved to </a:t>
            </a:r>
            <a:r>
              <a:rPr lang="en-US" dirty="0" err="1" smtClean="0"/>
              <a:t>reconcentration</a:t>
            </a:r>
            <a:r>
              <a:rPr lang="en-US" dirty="0" smtClean="0"/>
              <a:t> camps</a:t>
            </a:r>
            <a:endParaRPr lang="en-US" dirty="0"/>
          </a:p>
        </p:txBody>
      </p:sp>
      <p:pic>
        <p:nvPicPr>
          <p:cNvPr id="18434" name="Picture 2" descr="http://spanishamericanwar.info/caus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038601"/>
            <a:ext cx="2382213" cy="2819399"/>
          </a:xfrm>
          <a:prstGeom prst="rect">
            <a:avLst/>
          </a:prstGeom>
          <a:noFill/>
        </p:spPr>
      </p:pic>
      <p:pic>
        <p:nvPicPr>
          <p:cNvPr id="18436" name="Picture 4" descr="http://spanishamericanwar.info/cem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114800"/>
            <a:ext cx="3429000" cy="2573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American get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Spain offers Cuba autonomy </a:t>
            </a:r>
            <a:r>
              <a:rPr lang="en-US" i="1" dirty="0" smtClean="0"/>
              <a:t>only</a:t>
            </a:r>
            <a:r>
              <a:rPr lang="en-US" dirty="0" smtClean="0"/>
              <a:t> if it remains in Spanish empire</a:t>
            </a:r>
          </a:p>
          <a:p>
            <a:pPr lvl="1"/>
            <a:r>
              <a:rPr lang="en-US" dirty="0" smtClean="0"/>
              <a:t>Cuba says NO!</a:t>
            </a:r>
          </a:p>
          <a:p>
            <a:r>
              <a:rPr lang="en-US" dirty="0" smtClean="0"/>
              <a:t>Fearing Americans would be harmed in riots, USS Maine sent to Havana for evacuation if needed</a:t>
            </a:r>
          </a:p>
          <a:p>
            <a:r>
              <a:rPr lang="en-US" dirty="0" smtClean="0"/>
              <a:t>The de </a:t>
            </a:r>
            <a:r>
              <a:rPr lang="en-US" dirty="0" err="1" smtClean="0"/>
              <a:t>Lome</a:t>
            </a:r>
            <a:r>
              <a:rPr lang="en-US" dirty="0" smtClean="0"/>
              <a:t> letter </a:t>
            </a:r>
            <a:r>
              <a:rPr lang="en-US" dirty="0" smtClean="0">
                <a:sym typeface="Wingdings"/>
              </a:rPr>
              <a:t> </a:t>
            </a:r>
            <a:r>
              <a:rPr lang="en-US" dirty="0" smtClean="0"/>
              <a:t>McKinley = weak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EXPLOSION!!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9:40 pm on Feb. 15, 1898</a:t>
            </a:r>
          </a:p>
          <a:p>
            <a:r>
              <a:rPr lang="en-US" dirty="0" smtClean="0"/>
              <a:t>262 sailors and officers killed</a:t>
            </a:r>
          </a:p>
          <a:p>
            <a:r>
              <a:rPr lang="en-US" dirty="0" smtClean="0"/>
              <a:t>US </a:t>
            </a:r>
            <a:r>
              <a:rPr lang="en-US" dirty="0" err="1" smtClean="0"/>
              <a:t>Gov’t</a:t>
            </a:r>
            <a:r>
              <a:rPr lang="en-US" dirty="0" smtClean="0"/>
              <a:t> inquiry – External explosion then caused internal explosion</a:t>
            </a:r>
          </a:p>
          <a:p>
            <a:pPr lvl="1"/>
            <a:r>
              <a:rPr lang="en-US" dirty="0" smtClean="0"/>
              <a:t>External explosion cause not stated</a:t>
            </a:r>
            <a:endParaRPr lang="en-US" dirty="0"/>
          </a:p>
        </p:txBody>
      </p:sp>
      <p:pic>
        <p:nvPicPr>
          <p:cNvPr id="19458" name="Picture 2" descr="http://spanishamericanwar.info/maine_explo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419600"/>
            <a:ext cx="3657600" cy="2789569"/>
          </a:xfrm>
          <a:prstGeom prst="rect">
            <a:avLst/>
          </a:prstGeom>
          <a:noFill/>
        </p:spPr>
      </p:pic>
      <p:pic>
        <p:nvPicPr>
          <p:cNvPr id="19460" name="Picture 4" descr="http://www.arlingtoncemetery.net/uss-maine-casualties-buried-at-anc-photo-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419600"/>
            <a:ext cx="3276600" cy="27558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it the Spanish?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Spain not really ready for fight with “young-buck” America</a:t>
            </a:r>
          </a:p>
          <a:p>
            <a:r>
              <a:rPr lang="en-US" dirty="0" smtClean="0"/>
              <a:t>Spain also agreed to USS Maine visit to Cuba</a:t>
            </a:r>
          </a:p>
          <a:p>
            <a:r>
              <a:rPr lang="en-US" dirty="0" smtClean="0"/>
              <a:t>Spanish investigation believed internal explosion due to mechanical failure</a:t>
            </a:r>
          </a:p>
          <a:p>
            <a:r>
              <a:rPr lang="en-US" dirty="0" smtClean="0"/>
              <a:t>US raced to blame Spain</a:t>
            </a:r>
          </a:p>
          <a:p>
            <a:pPr lvl="1"/>
            <a:r>
              <a:rPr lang="en-US" dirty="0" smtClean="0"/>
              <a:t>Did US keep evidence proving </a:t>
            </a:r>
          </a:p>
          <a:p>
            <a:pPr lvl="1">
              <a:buNone/>
            </a:pPr>
            <a:r>
              <a:rPr lang="en-US" dirty="0" smtClean="0"/>
              <a:t>internal explosion hidden??</a:t>
            </a:r>
            <a:endParaRPr lang="en-US" dirty="0"/>
          </a:p>
        </p:txBody>
      </p:sp>
      <p:pic>
        <p:nvPicPr>
          <p:cNvPr id="22530" name="Picture 2" descr="http://t3.gstatic.com/images?q=tbn:ANd9GcTpPt8BJ9or8stsssm4eL9jo-q_jErrrRrZ0szBwKK__Me7wG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114800"/>
            <a:ext cx="2400299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333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Spanish-American War and the Explosion of the USS Maine</vt:lpstr>
      <vt:lpstr>The Colony of Cuba</vt:lpstr>
      <vt:lpstr>US-Cuban Relationship</vt:lpstr>
      <vt:lpstr>US-Cuban Relationship</vt:lpstr>
      <vt:lpstr>What increased American support for the rebel cause?</vt:lpstr>
      <vt:lpstr>Life in Cuba during Rebellion</vt:lpstr>
      <vt:lpstr>How does American get involved?</vt:lpstr>
      <vt:lpstr>The EXPLOSION!!</vt:lpstr>
      <vt:lpstr>Was it the Spanish?</vt:lpstr>
      <vt:lpstr>Was it the Cubans?</vt:lpstr>
      <vt:lpstr>Fueled  by the Media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Spanish-American War and the Explosion of the USS Maine</dc:title>
  <dc:creator>msykes</dc:creator>
  <cp:lastModifiedBy>msykes</cp:lastModifiedBy>
  <cp:revision>9</cp:revision>
  <dcterms:created xsi:type="dcterms:W3CDTF">2011-05-11T00:20:17Z</dcterms:created>
  <dcterms:modified xsi:type="dcterms:W3CDTF">2011-05-11T01:20:58Z</dcterms:modified>
</cp:coreProperties>
</file>