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07D8-EFCF-43EF-B51E-B22E9E74D0D0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3CBD-649C-4FD3-ADD3-2ABFFA956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07D8-EFCF-43EF-B51E-B22E9E74D0D0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3CBD-649C-4FD3-ADD3-2ABFFA956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07D8-EFCF-43EF-B51E-B22E9E74D0D0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3CBD-649C-4FD3-ADD3-2ABFFA956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07D8-EFCF-43EF-B51E-B22E9E74D0D0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3CBD-649C-4FD3-ADD3-2ABFFA956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07D8-EFCF-43EF-B51E-B22E9E74D0D0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3CBD-649C-4FD3-ADD3-2ABFFA956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07D8-EFCF-43EF-B51E-B22E9E74D0D0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3CBD-649C-4FD3-ADD3-2ABFFA956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07D8-EFCF-43EF-B51E-B22E9E74D0D0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3CBD-649C-4FD3-ADD3-2ABFFA956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07D8-EFCF-43EF-B51E-B22E9E74D0D0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3CBD-649C-4FD3-ADD3-2ABFFA956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07D8-EFCF-43EF-B51E-B22E9E74D0D0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3CBD-649C-4FD3-ADD3-2ABFFA956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07D8-EFCF-43EF-B51E-B22E9E74D0D0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3CBD-649C-4FD3-ADD3-2ABFFA956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007D8-EFCF-43EF-B51E-B22E9E74D0D0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063CBD-649C-4FD3-ADD3-2ABFFA956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007D8-EFCF-43EF-B51E-B22E9E74D0D0}" type="datetimeFigureOut">
              <a:rPr lang="en-US" smtClean="0"/>
              <a:pPr/>
              <a:t>7/19/2011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063CBD-649C-4FD3-ADD3-2ABFFA95645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G:\Conspiracy%20Theories\Unit%20VIII%20War%20Conspiracies\Yellow_Journalism__Origins_and_Definition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Journal Prompt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Answer the following questions in your journal: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How does media influence the value and importance of news?</a:t>
            </a:r>
          </a:p>
          <a:p>
            <a:endParaRPr lang="en-US" dirty="0" smtClean="0"/>
          </a:p>
          <a:p>
            <a:r>
              <a:rPr lang="en-US" dirty="0" smtClean="0"/>
              <a:t>What is </a:t>
            </a:r>
            <a:r>
              <a:rPr lang="en-US" b="1" i="1" dirty="0" smtClean="0"/>
              <a:t>yellow journalism</a:t>
            </a:r>
            <a:r>
              <a:rPr lang="en-US" dirty="0" smtClean="0"/>
              <a:t> and what is </a:t>
            </a:r>
            <a:r>
              <a:rPr lang="en-US" smtClean="0"/>
              <a:t>its purpose?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1"/>
            <a:ext cx="7772400" cy="1523999"/>
          </a:xfrm>
        </p:spPr>
        <p:txBody>
          <a:bodyPr/>
          <a:lstStyle/>
          <a:p>
            <a:r>
              <a:rPr lang="en-US" dirty="0" smtClean="0"/>
              <a:t>Yellow Journalis</a:t>
            </a:r>
            <a:r>
              <a:rPr lang="en-US" dirty="0"/>
              <a:t>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yello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2895600"/>
            <a:ext cx="3467100" cy="26003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“yellow journalism”?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Term first coined during the Spanish-American War in 1898</a:t>
            </a:r>
          </a:p>
          <a:p>
            <a:r>
              <a:rPr lang="en-US" dirty="0" smtClean="0"/>
              <a:t>Battle ensued between two men: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Joseph Pulitzer and the New York World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William Randolph Hearst’s New York Journal</a:t>
            </a:r>
            <a:endParaRPr lang="en-US" dirty="0"/>
          </a:p>
        </p:txBody>
      </p:sp>
      <p:pic>
        <p:nvPicPr>
          <p:cNvPr id="4" name="Picture 3" descr="hear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4343400"/>
            <a:ext cx="3352800" cy="22587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“yellow journalism”?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Biased opinion masquerading as objective fact</a:t>
            </a:r>
          </a:p>
          <a:p>
            <a:pPr>
              <a:buNone/>
            </a:pPr>
            <a:endParaRPr lang="en-US" i="1" dirty="0" smtClean="0"/>
          </a:p>
          <a:p>
            <a:r>
              <a:rPr lang="en-US" dirty="0" smtClean="0"/>
              <a:t>Involved sensationalism, distorted stories, and misleading images for the sole purpose of boosting newspaper sales and exciting public opinion</a:t>
            </a:r>
            <a:endParaRPr lang="en-US" i="1" dirty="0"/>
          </a:p>
        </p:txBody>
      </p:sp>
      <p:pic>
        <p:nvPicPr>
          <p:cNvPr id="4" name="Picture 3" descr="tub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19400" y="4343400"/>
            <a:ext cx="3352800" cy="272541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look at yellow journalism:</a:t>
            </a:r>
            <a:endParaRPr lang="en-US" dirty="0"/>
          </a:p>
        </p:txBody>
      </p:sp>
      <p:pic>
        <p:nvPicPr>
          <p:cNvPr id="4" name="Yellow_Journalism__Origins_and_Definition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609600" y="1676400"/>
            <a:ext cx="7992533" cy="4495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some present-day examples?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Using one of the provided newspapers, you will identify a piece of yellow journalism.</a:t>
            </a:r>
          </a:p>
          <a:p>
            <a:r>
              <a:rPr lang="en-US" dirty="0" smtClean="0"/>
              <a:t>You and your partner will select one example from the newspaper and fill out the corresponding worksheet, detailing why your selection should be considered sensationalist </a:t>
            </a:r>
            <a:r>
              <a:rPr lang="en-US" smtClean="0"/>
              <a:t>and yellow.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 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that you have identified a current piece, let’s see if you can turn an objective piece of news into yellow journalism</a:t>
            </a:r>
          </a:p>
          <a:p>
            <a:r>
              <a:rPr lang="en-US" dirty="0" smtClean="0"/>
              <a:t>Choose an article from a paper and change the </a:t>
            </a:r>
            <a:r>
              <a:rPr lang="en-US" b="1" dirty="0" smtClean="0"/>
              <a:t>style, word choice and images </a:t>
            </a:r>
            <a:r>
              <a:rPr lang="en-US" dirty="0" smtClean="0"/>
              <a:t>to create a piece of yellow journalism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208</Words>
  <Application>Microsoft Office PowerPoint</Application>
  <PresentationFormat>On-screen Show (4:3)</PresentationFormat>
  <Paragraphs>24</Paragraphs>
  <Slides>8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Journal Prompt</vt:lpstr>
      <vt:lpstr>Yellow Journalism</vt:lpstr>
      <vt:lpstr>What is “yellow journalism”?</vt:lpstr>
      <vt:lpstr>What is “yellow journalism”?</vt:lpstr>
      <vt:lpstr>A look at yellow journalism:</vt:lpstr>
      <vt:lpstr>What are some present-day examples?</vt:lpstr>
      <vt:lpstr>Activity Part I</vt:lpstr>
      <vt:lpstr>Activity Part II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Yellow Journalism</dc:title>
  <dc:creator>msykes</dc:creator>
  <cp:lastModifiedBy>Jim Long</cp:lastModifiedBy>
  <cp:revision>7</cp:revision>
  <dcterms:created xsi:type="dcterms:W3CDTF">2010-12-14T03:40:01Z</dcterms:created>
  <dcterms:modified xsi:type="dcterms:W3CDTF">2011-07-19T16:46:05Z</dcterms:modified>
</cp:coreProperties>
</file>