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handoutMasterIdLst>
    <p:handoutMasterId r:id="rId16"/>
  </p:handoutMasterIdLst>
  <p:sldIdLst>
    <p:sldId id="256" r:id="rId2"/>
    <p:sldId id="257" r:id="rId3"/>
    <p:sldId id="258" r:id="rId4"/>
    <p:sldId id="278" r:id="rId5"/>
    <p:sldId id="270" r:id="rId6"/>
    <p:sldId id="261" r:id="rId7"/>
    <p:sldId id="271" r:id="rId8"/>
    <p:sldId id="263" r:id="rId9"/>
    <p:sldId id="272" r:id="rId10"/>
    <p:sldId id="273" r:id="rId11"/>
    <p:sldId id="274" r:id="rId12"/>
    <p:sldId id="275" r:id="rId13"/>
    <p:sldId id="276" r:id="rId14"/>
    <p:sldId id="277" r:id="rId15"/>
  </p:sldIdLst>
  <p:sldSz cx="9144000" cy="6858000" type="screen4x3"/>
  <p:notesSz cx="7099300" cy="93853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frischkorn" initials="MD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9900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469900"/>
          </a:xfrm>
          <a:prstGeom prst="rect">
            <a:avLst/>
          </a:prstGeom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7ED0C8B-40D5-43F1-AF99-510C83B93ABB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3813"/>
            <a:ext cx="3076575" cy="469900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8913813"/>
            <a:ext cx="3076575" cy="469900"/>
          </a:xfrm>
          <a:prstGeom prst="rect">
            <a:avLst/>
          </a:prstGeom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BD86909-31B8-4FB2-B357-BD0B972F4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0A15A-5D31-4AC7-97E9-5FB6F8FE394B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D56EA-9AA4-4097-9348-03060D10A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A2DB-5804-4317-BD80-58F8241E9499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A8F7C-EA3C-4D10-AB65-A8F92096A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A25E-3CCD-4271-B757-595905479EF0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A8B57-0496-4B4F-9036-90106E14A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6BDC6-1B65-4518-A056-E54FAF7B9015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469E-4645-4BCA-A3E9-D2BA91FE6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CA118-75CE-4081-8FD6-6F983F9225E6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FEC59-DB83-4C5E-B689-8B6319845F2C}" type="slidenum">
              <a:rPr lang="en-US"/>
              <a:pPr>
                <a:defRPr/>
              </a:pPr>
              <a:t>‹#›</a:t>
            </a:fld>
            <a:endParaRPr lang="en-US" sz="2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CF689-AAC3-4E50-B4CA-1E6ABFBC67D8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FDCB-346F-4B16-BF08-BED4D1A2A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8E449-7D75-48FA-8A11-6CB0A8FF7C31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FB555-75B1-4C3A-9469-FC1DAF127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6F9-11C3-4662-8639-4ABBF3CDEA7E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9EFB-E544-4366-B87C-82F06D608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0A880-2F26-432A-86D2-2ABB5C2817AD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A29C2-F399-4210-841D-51A018AD6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46496-A809-4480-85BE-4E360BACCEA2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C9EDA-ED94-49BF-9CF6-4BD37B3B2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29BB-3DC8-4524-A719-32054B61694F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0E126-CEC9-4812-B642-085579368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entury Schoolbook" charset="0"/>
              </a:defRPr>
            </a:lvl1pPr>
          </a:lstStyle>
          <a:p>
            <a:pPr>
              <a:defRPr/>
            </a:pPr>
            <a:fld id="{A1B63498-AC4C-4143-93BC-80C4B65C7913}" type="datetime1">
              <a:rPr lang="en-US"/>
              <a:pPr>
                <a:defRPr/>
              </a:pPr>
              <a:t>2/7/2011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  <a:latin typeface="Century Schoolbook" charset="0"/>
              </a:defRPr>
            </a:lvl1pPr>
          </a:lstStyle>
          <a:p>
            <a:pPr>
              <a:defRPr/>
            </a:pPr>
            <a:fld id="{FD40F86C-796A-44E7-91D2-50F45DFD6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792" r:id="rId4"/>
    <p:sldLayoutId id="2147483793" r:id="rId5"/>
    <p:sldLayoutId id="2147483800" r:id="rId6"/>
    <p:sldLayoutId id="2147483794" r:id="rId7"/>
    <p:sldLayoutId id="2147483801" r:id="rId8"/>
    <p:sldLayoutId id="2147483802" r:id="rId9"/>
    <p:sldLayoutId id="2147483795" r:id="rId10"/>
    <p:sldLayoutId id="21474837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charset="2"/>
        <a:buChar char="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charset="2"/>
        <a:buChar char="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charset="2"/>
        <a:buChar char="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 bwMode="auto">
          <a:xfrm>
            <a:off x="2286000" y="3124200"/>
            <a:ext cx="6172200" cy="1893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5400" cap="none" smtClean="0"/>
              <a:t>SECANTS, TANGENTS, &amp; ANGLE MEASURE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r>
              <a:rPr lang="en-US" sz="3200" smtClean="0"/>
              <a:t>Lesson 2 ~ Circles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2-S10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433912"/>
            <a:ext cx="5943600" cy="642323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2-S11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39407"/>
            <a:ext cx="6297930" cy="600993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-G-6-2-S12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39407"/>
            <a:ext cx="6572250" cy="604422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2-S13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39407"/>
            <a:ext cx="6263640" cy="582705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-G-6-2-S14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39407"/>
            <a:ext cx="5977890" cy="606708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6600" cap="none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VOCABULARY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65263"/>
            <a:ext cx="3944938" cy="4873625"/>
          </a:xfrm>
        </p:spPr>
        <p:txBody>
          <a:bodyPr/>
          <a:lstStyle/>
          <a:p>
            <a:pPr eaLnBrk="1" hangingPunct="1"/>
            <a:r>
              <a:rPr lang="en-US" sz="3400" smtClean="0">
                <a:latin typeface="Wingdings" charset="2"/>
              </a:rPr>
              <a:t></a:t>
            </a:r>
            <a:r>
              <a:rPr lang="en-US" sz="3400" smtClean="0"/>
              <a:t> </a:t>
            </a:r>
            <a:r>
              <a:rPr lang="en-US" sz="3400" b="1" u="sng" smtClean="0">
                <a:solidFill>
                  <a:schemeClr val="accent1"/>
                </a:solidFill>
              </a:rPr>
              <a:t>Secant: </a:t>
            </a:r>
            <a:r>
              <a:rPr lang="en-US" sz="3400" smtClean="0"/>
              <a:t>A line that intersects a circle in exactly 2 points.</a:t>
            </a:r>
          </a:p>
          <a:p>
            <a:pPr eaLnBrk="1" hangingPunct="1"/>
            <a:r>
              <a:rPr lang="en-US" sz="3400" smtClean="0">
                <a:latin typeface="Wingdings" charset="2"/>
              </a:rPr>
              <a:t></a:t>
            </a:r>
            <a:r>
              <a:rPr lang="en-US" sz="3400" smtClean="0"/>
              <a:t> </a:t>
            </a:r>
            <a:r>
              <a:rPr lang="en-US" sz="3400" b="1" u="sng" smtClean="0">
                <a:solidFill>
                  <a:srgbClr val="FE8637"/>
                </a:solidFill>
              </a:rPr>
              <a:t>Tangent: </a:t>
            </a:r>
            <a:r>
              <a:rPr lang="en-US" sz="3400" smtClean="0"/>
              <a:t>A line that intersects a circle in exactly 1 point.</a:t>
            </a:r>
          </a:p>
          <a:p>
            <a:pPr eaLnBrk="1" hangingPunct="1"/>
            <a:endParaRPr lang="en-US" sz="3400" smtClean="0"/>
          </a:p>
          <a:p>
            <a:pPr eaLnBrk="1" hangingPunct="1"/>
            <a:endParaRPr lang="en-US" sz="3400" smtClean="0"/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01725"/>
            <a:ext cx="419100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800" cap="none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CHORD VS. SECANT?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6000" dirty="0" smtClean="0"/>
              <a:t>What is the relationship between a chord and a secant?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2-S4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285750"/>
            <a:ext cx="7467600" cy="492633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2-S5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1065" y="-274320"/>
            <a:ext cx="7463735" cy="63436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48590"/>
            <a:ext cx="8518525" cy="60864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cap="non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EXTERIOR INTERSECTION THEOREM </a:t>
            </a:r>
            <a:r>
              <a:rPr lang="en-US" sz="38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Wingdings" charset="2"/>
              </a:rPr>
              <a:t></a:t>
            </a:r>
            <a:r>
              <a:rPr lang="en-US" sz="3800" cap="non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757238"/>
            <a:ext cx="8196263" cy="2917825"/>
          </a:xfrm>
        </p:spPr>
        <p:txBody>
          <a:bodyPr/>
          <a:lstStyle/>
          <a:p>
            <a:pPr eaLnBrk="1" hangingPunct="1"/>
            <a:r>
              <a:rPr lang="en-US" dirty="0" smtClean="0"/>
              <a:t>If two secants, a secant and a tangent, or two tangents intersect in the exterior of a circle, then the measure of the angle formed is one half the difference of the measure of the intercepted arcs.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Can you draw the 3 situations mentioned above?</a:t>
            </a:r>
          </a:p>
        </p:txBody>
      </p:sp>
      <p:sp>
        <p:nvSpPr>
          <p:cNvPr id="4" name="Oval 3"/>
          <p:cNvSpPr/>
          <p:nvPr/>
        </p:nvSpPr>
        <p:spPr>
          <a:xfrm>
            <a:off x="457200" y="3675063"/>
            <a:ext cx="2201863" cy="209867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82938" y="3675063"/>
            <a:ext cx="2201862" cy="209867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43600" y="3675063"/>
            <a:ext cx="2201863" cy="209867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2-S7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85316" y="0"/>
            <a:ext cx="7439484" cy="618363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2387600" y="4097338"/>
            <a:ext cx="6172200" cy="20542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8800" cap="none" smtClean="0"/>
              <a:t>PARTNER ACTIVITY</a:t>
            </a:r>
            <a:br>
              <a:rPr lang="en-US" sz="8800" cap="none" smtClean="0"/>
            </a:br>
            <a:r>
              <a:rPr lang="en-US" sz="2600" cap="none" smtClean="0"/>
              <a:t>BEFORE CONTINUING WITH EXAMPLES WE WILL BE DOING AN ACTIVITY.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-G-6-2-S9.t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342899"/>
            <a:ext cx="6423660" cy="599535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932</TotalTime>
  <Words>112</Words>
  <Application>Microsoft Office PowerPoint</Application>
  <PresentationFormat>On-screen Show (4:3)</PresentationFormat>
  <Paragraphs>12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Oriel</vt:lpstr>
      <vt:lpstr>SECANTS, TANGENTS, &amp; ANGLE MEASURE</vt:lpstr>
      <vt:lpstr>VOCABULARY</vt:lpstr>
      <vt:lpstr>CHORD VS. SECANT?</vt:lpstr>
      <vt:lpstr>Slide 4</vt:lpstr>
      <vt:lpstr>Slide 5</vt:lpstr>
      <vt:lpstr>EXTERIOR INTERSECTION THEOREM  </vt:lpstr>
      <vt:lpstr>Slide 7</vt:lpstr>
      <vt:lpstr>PARTNER ACTIVITY BEFORE CONTINUING WITH EXAMPLES WE WILL BE DOING AN ACTIVITY.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Secants, Tangents, &amp; Angle Measure</dc:title>
  <dc:creator>Dyan Aniol</dc:creator>
  <cp:lastModifiedBy>abrink</cp:lastModifiedBy>
  <cp:revision>83</cp:revision>
  <cp:lastPrinted>2010-08-11T19:07:31Z</cp:lastPrinted>
  <dcterms:created xsi:type="dcterms:W3CDTF">2010-08-11T16:35:32Z</dcterms:created>
  <dcterms:modified xsi:type="dcterms:W3CDTF">2011-02-07T20:56:58Z</dcterms:modified>
</cp:coreProperties>
</file>