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1"/>
  </p:sldMasterIdLst>
  <p:sldIdLst>
    <p:sldId id="256" r:id="rId2"/>
    <p:sldId id="280" r:id="rId3"/>
    <p:sldId id="271" r:id="rId4"/>
    <p:sldId id="272" r:id="rId5"/>
    <p:sldId id="273" r:id="rId6"/>
    <p:sldId id="261" r:id="rId7"/>
    <p:sldId id="274" r:id="rId8"/>
    <p:sldId id="263" r:id="rId9"/>
    <p:sldId id="264" r:id="rId10"/>
    <p:sldId id="275" r:id="rId11"/>
    <p:sldId id="276" r:id="rId12"/>
    <p:sldId id="267" r:id="rId13"/>
    <p:sldId id="277" r:id="rId14"/>
    <p:sldId id="278" r:id="rId15"/>
    <p:sldId id="279" r:id="rId1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smtClean="0"/>
            </a:lvl1pPr>
          </a:lstStyle>
          <a:p>
            <a:pPr>
              <a:defRPr/>
            </a:pPr>
            <a:fld id="{EBA1F724-EC3D-4904-9B86-F0CDD12B8180}" type="datetime1">
              <a:rPr lang="en-US"/>
              <a:pPr>
                <a:defRPr/>
              </a:pPr>
              <a:t>2/11/2011</a:t>
            </a:fld>
            <a:endParaRPr lang="en-US" dirty="0"/>
          </a:p>
        </p:txBody>
      </p:sp>
      <p:sp>
        <p:nvSpPr>
          <p:cNvPr id="7" name="Footer Placeholder 19"/>
          <p:cNvSpPr>
            <a:spLocks noGrp="1"/>
          </p:cNvSpPr>
          <p:nvPr>
            <p:ph type="ftr" sz="quarter" idx="11"/>
          </p:nvPr>
        </p:nvSpPr>
        <p:spPr/>
        <p:txBody>
          <a:bodyPr/>
          <a:lstStyle>
            <a:lvl1pPr>
              <a:defRPr dirty="0"/>
            </a:lvl1pPr>
          </a:lstStyle>
          <a:p>
            <a:pPr>
              <a:defRPr/>
            </a:pPr>
            <a:endParaRPr lang="en-US"/>
          </a:p>
        </p:txBody>
      </p:sp>
      <p:sp>
        <p:nvSpPr>
          <p:cNvPr id="8" name="Slide Number Placeholder 9"/>
          <p:cNvSpPr>
            <a:spLocks noGrp="1"/>
          </p:cNvSpPr>
          <p:nvPr>
            <p:ph type="sldNum" sz="quarter" idx="12"/>
          </p:nvPr>
        </p:nvSpPr>
        <p:spPr/>
        <p:txBody>
          <a:bodyPr/>
          <a:lstStyle>
            <a:lvl1pPr>
              <a:defRPr smtClean="0"/>
            </a:lvl1pPr>
          </a:lstStyle>
          <a:p>
            <a:pPr>
              <a:defRPr/>
            </a:pPr>
            <a:fld id="{C5C6CD7B-0E57-4F24-AE74-E2C800802DA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38B99C3-6AFF-41B1-A120-AA719B3AB08A}" type="datetime1">
              <a:rPr lang="en-US"/>
              <a:pPr>
                <a:defRPr/>
              </a:pPr>
              <a:t>2/11/2011</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CF60225-7DC7-457F-A88F-62B2F09CDA2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094D12B-391C-44F4-B16E-820573E8ABB8}" type="datetime1">
              <a:rPr lang="en-US"/>
              <a:pPr>
                <a:defRPr/>
              </a:pPr>
              <a:t>2/11/2011</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BBA819D-45BF-44DA-91AB-879D61E7911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7C94692-0A15-4B5D-9C11-4BE058FAAF58}" type="datetime1">
              <a:rPr lang="en-US"/>
              <a:pPr>
                <a:defRPr/>
              </a:pPr>
              <a:t>2/11/2011</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2D9C2858-9E60-4340-A9D3-310499DBD7C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a:spLocks noChangeArrowheads="1"/>
          </p:cNvSpPr>
          <p:nvPr/>
        </p:nvSpPr>
        <p:spPr bwMode="invGray">
          <a:xfrm>
            <a:off x="2286000" y="0"/>
            <a:ext cx="76200"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smtClean="0"/>
            </a:lvl1pPr>
          </a:lstStyle>
          <a:p>
            <a:pPr>
              <a:defRPr/>
            </a:pPr>
            <a:fld id="{C9AC0D89-E58F-4303-8D44-9AB282BCBD18}" type="datetime1">
              <a:rPr lang="en-US"/>
              <a:pPr>
                <a:defRPr/>
              </a:pPr>
              <a:t>2/11/2011</a:t>
            </a:fld>
            <a:endParaRPr lang="en-US" dirty="0"/>
          </a:p>
        </p:txBody>
      </p:sp>
      <p:sp>
        <p:nvSpPr>
          <p:cNvPr id="9" name="Footer Placeholder 4"/>
          <p:cNvSpPr>
            <a:spLocks noGrp="1"/>
          </p:cNvSpPr>
          <p:nvPr>
            <p:ph type="ftr" sz="quarter" idx="11"/>
          </p:nvPr>
        </p:nvSpPr>
        <p:spPr/>
        <p:txBody>
          <a:bodyPr/>
          <a:lstStyle>
            <a:lvl1pPr>
              <a:defRPr dirty="0"/>
            </a:lvl1pPr>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58DFC392-C4A1-4588-8E5F-78183765AB0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B0E409BB-2637-420D-8388-C22821FD0FF3}" type="datetime1">
              <a:rPr lang="en-US"/>
              <a:pPr>
                <a:defRPr/>
              </a:pPr>
              <a:t>2/11/2011</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24288497-8E9F-408D-9AA5-6B77BE97095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BF929BC3-7F80-445C-BD6B-FCABEE0FB75A}" type="datetime1">
              <a:rPr lang="en-US"/>
              <a:pPr>
                <a:defRPr/>
              </a:pPr>
              <a:t>2/11/2011</a:t>
            </a:fld>
            <a:endParaRPr lang="en-US" dirty="0"/>
          </a:p>
        </p:txBody>
      </p:sp>
      <p:sp>
        <p:nvSpPr>
          <p:cNvPr id="8" name="Footer Placeholder 7"/>
          <p:cNvSpPr>
            <a:spLocks noGrp="1"/>
          </p:cNvSpPr>
          <p:nvPr>
            <p:ph type="ftr" sz="quarter" idx="11"/>
          </p:nvPr>
        </p:nvSpPr>
        <p:spPr/>
        <p:txBody>
          <a:bodyPr/>
          <a:lstStyle>
            <a:lvl1pPr>
              <a:defRPr dirty="0"/>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E813FF08-6343-4373-B7D6-FF1D58BA61A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D6E4B9DB-8299-462E-9129-49C6D9356A9E}" type="datetime1">
              <a:rPr lang="en-US"/>
              <a:pPr>
                <a:defRPr/>
              </a:pPr>
              <a:t>2/11/2011</a:t>
            </a:fld>
            <a:endParaRPr lang="en-US" dirty="0"/>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CB194B21-60DF-435A-9EDE-CF1C0453886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Rectangle 2"/>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 name="Date Placeholder 1"/>
          <p:cNvSpPr>
            <a:spLocks noGrp="1"/>
          </p:cNvSpPr>
          <p:nvPr>
            <p:ph type="dt" sz="half" idx="10"/>
          </p:nvPr>
        </p:nvSpPr>
        <p:spPr/>
        <p:txBody>
          <a:bodyPr/>
          <a:lstStyle>
            <a:lvl1pPr>
              <a:defRPr smtClean="0"/>
            </a:lvl1pPr>
          </a:lstStyle>
          <a:p>
            <a:pPr>
              <a:defRPr/>
            </a:pPr>
            <a:fld id="{DF602EED-7F99-4EFD-B255-2E12CB305B14}" type="datetime1">
              <a:rPr lang="en-US"/>
              <a:pPr>
                <a:defRPr/>
              </a:pPr>
              <a:t>2/11/2011</a:t>
            </a:fld>
            <a:endParaRPr lang="en-US" dirty="0"/>
          </a:p>
        </p:txBody>
      </p:sp>
      <p:sp>
        <p:nvSpPr>
          <p:cNvPr id="5" name="Footer Placeholder 2"/>
          <p:cNvSpPr>
            <a:spLocks noGrp="1"/>
          </p:cNvSpPr>
          <p:nvPr>
            <p:ph type="ftr" sz="quarter" idx="11"/>
          </p:nvPr>
        </p:nvSpPr>
        <p:spPr/>
        <p:txBody>
          <a:bodyPr/>
          <a:lstStyle>
            <a:lvl1pPr>
              <a:defRPr dirty="0"/>
            </a:lvl1pPr>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F251B26A-577B-4C4D-BD96-6A4E10FC815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938A90F8-6F03-4E8B-A4BE-1BD5229A7079}" type="datetime1">
              <a:rPr lang="en-US"/>
              <a:pPr>
                <a:defRPr/>
              </a:pPr>
              <a:t>2/11/2011</a:t>
            </a:fld>
            <a:endParaRPr lang="en-US" dirty="0"/>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508D40BF-3D8D-42B7-BF2A-87548E1F5AD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a:lnSpc>
                <a:spcPts val="3000"/>
              </a:lnSpc>
              <a:spcBef>
                <a:spcPts val="600"/>
              </a:spcBef>
              <a:buClr>
                <a:schemeClr val="accent1"/>
              </a:buClr>
              <a:buSzPct val="80000"/>
              <a:buFont typeface="Wingdings 2" charset="2"/>
              <a:buNone/>
              <a:defRPr/>
            </a:pPr>
            <a:endParaRPr lang="en-US" sz="3200" dirty="0">
              <a:latin typeface="Gill Sans MT" charset="-18"/>
            </a:endParaRPr>
          </a:p>
        </p:txBody>
      </p:sp>
      <p:sp>
        <p:nvSpPr>
          <p:cNvPr id="6" name="Process 13"/>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BDAB1">
                <a:alpha val="39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7" name="Process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chemeClr val="bg2">
                <a:alpha val="20000"/>
              </a:scheme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smtClean="0"/>
            </a:lvl1pPr>
          </a:lstStyle>
          <a:p>
            <a:pPr>
              <a:defRPr/>
            </a:pPr>
            <a:fld id="{4EB4B996-9C0C-4B82-B124-ECC376A8D6B6}" type="datetime1">
              <a:rPr lang="en-US"/>
              <a:pPr>
                <a:defRPr/>
              </a:pPr>
              <a:t>2/11/2011</a:t>
            </a:fld>
            <a:endParaRPr lang="en-US" dirty="0"/>
          </a:p>
        </p:txBody>
      </p:sp>
      <p:sp>
        <p:nvSpPr>
          <p:cNvPr id="9" name="Footer Placeholder 5"/>
          <p:cNvSpPr>
            <a:spLocks noGrp="1"/>
          </p:cNvSpPr>
          <p:nvPr>
            <p:ph type="ftr" sz="quarter" idx="11"/>
          </p:nvPr>
        </p:nvSpPr>
        <p:spPr/>
        <p:txBody>
          <a:bodyPr/>
          <a:lstStyle>
            <a:lvl1pPr>
              <a:defRPr dirty="0"/>
            </a:lvl1pPr>
          </a:lstStyle>
          <a:p>
            <a:pPr>
              <a:defRPr/>
            </a:pPr>
            <a:endParaRPr lang="en-US"/>
          </a:p>
        </p:txBody>
      </p:sp>
      <p:sp>
        <p:nvSpPr>
          <p:cNvPr id="10" name="Slide Number Placeholder 6"/>
          <p:cNvSpPr>
            <a:spLocks noGrp="1"/>
          </p:cNvSpPr>
          <p:nvPr>
            <p:ph type="sldNum" sz="quarter" idx="12"/>
          </p:nvPr>
        </p:nvSpPr>
        <p:spPr/>
        <p:txBody>
          <a:bodyPr/>
          <a:lstStyle>
            <a:lvl1pPr>
              <a:defRPr smtClean="0"/>
            </a:lvl1pPr>
          </a:lstStyle>
          <a:p>
            <a:pPr>
              <a:defRPr/>
            </a:pPr>
            <a:fld id="{D75A35B0-5C82-4552-8F50-7C7263768EA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Oval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dist="25400" dir="5400000" algn="tl" rotWithShape="0">
              <a:srgbClr val="AFA58D">
                <a:alpha val="84999"/>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2057"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a:defRPr sz="1200" smtClean="0">
                <a:solidFill>
                  <a:srgbClr val="B5A788"/>
                </a:solidFill>
                <a:latin typeface="Gill Sans MT" charset="-18"/>
              </a:defRPr>
            </a:lvl1pPr>
          </a:lstStyle>
          <a:p>
            <a:pPr>
              <a:defRPr/>
            </a:pPr>
            <a:fld id="{AD9FD1D1-3366-44F1-B12C-391ED3086FF4}" type="datetime1">
              <a:rPr lang="en-US"/>
              <a:pPr>
                <a:defRPr/>
              </a:pPr>
              <a:t>2/11/2011</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dirty="0">
                <a:solidFill>
                  <a:schemeClr val="bg2">
                    <a:shade val="50000"/>
                    <a:satMod val="200000"/>
                  </a:schemeClr>
                </a:solidFill>
                <a:effectLst/>
                <a:latin typeface="+mn-lt"/>
                <a:ea typeface="+mn-ea"/>
              </a:defRPr>
            </a:lvl1pPr>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a:defRPr sz="1200" smtClean="0">
                <a:solidFill>
                  <a:srgbClr val="B5A788"/>
                </a:solidFill>
                <a:latin typeface="Gill Sans MT" charset="-18"/>
              </a:defRPr>
            </a:lvl1pPr>
          </a:lstStyle>
          <a:p>
            <a:pPr>
              <a:defRPr/>
            </a:pPr>
            <a:fld id="{D6047A77-9FEE-44BC-9503-3413E376B985}" type="slidenum">
              <a:rPr lang="en-US"/>
              <a:pPr>
                <a:defRPr/>
              </a:pPr>
              <a:t>‹#›</a:t>
            </a:fld>
            <a:endParaRPr lang="en-US" dirty="0"/>
          </a:p>
        </p:txBody>
      </p:sp>
      <p:sp>
        <p:nvSpPr>
          <p:cNvPr id="15" name="Rectangle 14"/>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746" r:id="rId1"/>
    <p:sldLayoutId id="2147483741" r:id="rId2"/>
    <p:sldLayoutId id="2147483747" r:id="rId3"/>
    <p:sldLayoutId id="2147483742" r:id="rId4"/>
    <p:sldLayoutId id="2147483748" r:id="rId5"/>
    <p:sldLayoutId id="2147483743" r:id="rId6"/>
    <p:sldLayoutId id="2147483749" r:id="rId7"/>
    <p:sldLayoutId id="2147483750" r:id="rId8"/>
    <p:sldLayoutId id="2147483751" r:id="rId9"/>
    <p:sldLayoutId id="2147483744" r:id="rId10"/>
    <p:sldLayoutId id="2147483745" r:id="rId11"/>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ＭＳ Ｐゴシック" charset="-128"/>
          <a:cs typeface="+mj-cs"/>
        </a:defRPr>
      </a:lvl1pPr>
      <a:lvl2pPr algn="l" rtl="0" eaLnBrk="0" fontAlgn="base" hangingPunct="0">
        <a:spcBef>
          <a:spcPct val="0"/>
        </a:spcBef>
        <a:spcAft>
          <a:spcPct val="0"/>
        </a:spcAft>
        <a:defRPr sz="4300">
          <a:solidFill>
            <a:srgbClr val="572314"/>
          </a:solidFill>
          <a:latin typeface="Gill Sans MT" charset="-18"/>
          <a:ea typeface="ＭＳ Ｐゴシック" charset="-128"/>
        </a:defRPr>
      </a:lvl2pPr>
      <a:lvl3pPr algn="l" rtl="0" eaLnBrk="0" fontAlgn="base" hangingPunct="0">
        <a:spcBef>
          <a:spcPct val="0"/>
        </a:spcBef>
        <a:spcAft>
          <a:spcPct val="0"/>
        </a:spcAft>
        <a:defRPr sz="4300">
          <a:solidFill>
            <a:srgbClr val="572314"/>
          </a:solidFill>
          <a:latin typeface="Gill Sans MT" charset="-18"/>
          <a:ea typeface="ＭＳ Ｐゴシック" charset="-128"/>
        </a:defRPr>
      </a:lvl3pPr>
      <a:lvl4pPr algn="l" rtl="0" eaLnBrk="0" fontAlgn="base" hangingPunct="0">
        <a:spcBef>
          <a:spcPct val="0"/>
        </a:spcBef>
        <a:spcAft>
          <a:spcPct val="0"/>
        </a:spcAft>
        <a:defRPr sz="4300">
          <a:solidFill>
            <a:srgbClr val="572314"/>
          </a:solidFill>
          <a:latin typeface="Gill Sans MT" charset="-18"/>
          <a:ea typeface="ＭＳ Ｐゴシック" charset="-128"/>
        </a:defRPr>
      </a:lvl4pPr>
      <a:lvl5pPr algn="l" rtl="0" eaLnBrk="0" fontAlgn="base" hangingPunct="0">
        <a:spcBef>
          <a:spcPct val="0"/>
        </a:spcBef>
        <a:spcAft>
          <a:spcPct val="0"/>
        </a:spcAft>
        <a:defRPr sz="4300">
          <a:solidFill>
            <a:srgbClr val="572314"/>
          </a:solidFill>
          <a:latin typeface="Gill Sans MT" charset="-18"/>
          <a:ea typeface="ＭＳ Ｐゴシック" charset="-128"/>
        </a:defRPr>
      </a:lvl5pPr>
      <a:lvl6pPr marL="457200" algn="l" rtl="0" fontAlgn="base">
        <a:spcBef>
          <a:spcPct val="0"/>
        </a:spcBef>
        <a:spcAft>
          <a:spcPct val="0"/>
        </a:spcAft>
        <a:defRPr sz="4300">
          <a:solidFill>
            <a:srgbClr val="572314"/>
          </a:solidFill>
          <a:latin typeface="Gill Sans MT" charset="-18"/>
          <a:ea typeface="ＭＳ Ｐゴシック" charset="-128"/>
        </a:defRPr>
      </a:lvl6pPr>
      <a:lvl7pPr marL="914400" algn="l" rtl="0" fontAlgn="base">
        <a:spcBef>
          <a:spcPct val="0"/>
        </a:spcBef>
        <a:spcAft>
          <a:spcPct val="0"/>
        </a:spcAft>
        <a:defRPr sz="4300">
          <a:solidFill>
            <a:srgbClr val="572314"/>
          </a:solidFill>
          <a:latin typeface="Gill Sans MT" charset="-18"/>
          <a:ea typeface="ＭＳ Ｐゴシック" charset="-128"/>
        </a:defRPr>
      </a:lvl7pPr>
      <a:lvl8pPr marL="1371600" algn="l" rtl="0" fontAlgn="base">
        <a:spcBef>
          <a:spcPct val="0"/>
        </a:spcBef>
        <a:spcAft>
          <a:spcPct val="0"/>
        </a:spcAft>
        <a:defRPr sz="4300">
          <a:solidFill>
            <a:srgbClr val="572314"/>
          </a:solidFill>
          <a:latin typeface="Gill Sans MT" charset="-18"/>
          <a:ea typeface="ＭＳ Ｐゴシック" charset="-128"/>
        </a:defRPr>
      </a:lvl8pPr>
      <a:lvl9pPr marL="1828800" algn="l" rtl="0" fontAlgn="base">
        <a:spcBef>
          <a:spcPct val="0"/>
        </a:spcBef>
        <a:spcAft>
          <a:spcPct val="0"/>
        </a:spcAft>
        <a:defRPr sz="4300">
          <a:solidFill>
            <a:srgbClr val="572314"/>
          </a:solidFill>
          <a:latin typeface="Gill Sans MT" charset="-18"/>
          <a:ea typeface="ＭＳ Ｐゴシック" charset="-128"/>
        </a:defRPr>
      </a:lvl9pPr>
    </p:titleStyle>
    <p:bodyStyle>
      <a:lvl1pPr marL="365125" indent="-282575" algn="l" rtl="0" eaLnBrk="0" fontAlgn="base" hangingPunct="0">
        <a:spcBef>
          <a:spcPts val="600"/>
        </a:spcBef>
        <a:spcAft>
          <a:spcPct val="0"/>
        </a:spcAft>
        <a:buClr>
          <a:schemeClr val="accent1"/>
        </a:buClr>
        <a:buSzPct val="80000"/>
        <a:buFont typeface="Wingdings 2" charset="2"/>
        <a:buChar char=""/>
        <a:defRPr sz="3200" kern="1200">
          <a:solidFill>
            <a:schemeClr val="tx1"/>
          </a:solidFill>
          <a:latin typeface="+mn-lt"/>
          <a:ea typeface="ＭＳ Ｐゴシック" charset="-128"/>
          <a:cs typeface="+mn-cs"/>
        </a:defRPr>
      </a:lvl1pPr>
      <a:lvl2pPr marL="639763" indent="-236538" algn="l" rtl="0" eaLnBrk="0" fontAlgn="base" hangingPunct="0">
        <a:spcBef>
          <a:spcPts val="550"/>
        </a:spcBef>
        <a:spcAft>
          <a:spcPct val="0"/>
        </a:spcAft>
        <a:buClr>
          <a:schemeClr val="accent1"/>
        </a:buClr>
        <a:buFont typeface="Verdana" charset="0"/>
        <a:buChar char="◦"/>
        <a:defRPr sz="2800" kern="1200">
          <a:solidFill>
            <a:schemeClr val="tx1"/>
          </a:solidFill>
          <a:latin typeface="+mn-lt"/>
          <a:ea typeface="ＭＳ Ｐゴシック" charset="-128"/>
          <a:cs typeface="+mn-cs"/>
        </a:defRPr>
      </a:lvl2pPr>
      <a:lvl3pPr marL="885825" indent="-228600" algn="l" rtl="0" eaLnBrk="0" fontAlgn="base" hangingPunct="0">
        <a:spcBef>
          <a:spcPct val="20000"/>
        </a:spcBef>
        <a:spcAft>
          <a:spcPct val="0"/>
        </a:spcAft>
        <a:buClr>
          <a:schemeClr val="accent2"/>
        </a:buClr>
        <a:buFont typeface="Wingdings 2" charset="2"/>
        <a:buChar char=""/>
        <a:defRPr sz="2400" kern="1200">
          <a:solidFill>
            <a:schemeClr val="tx1"/>
          </a:solidFill>
          <a:latin typeface="+mn-lt"/>
          <a:ea typeface="ＭＳ Ｐゴシック" charset="-128"/>
          <a:cs typeface="+mn-cs"/>
        </a:defRPr>
      </a:lvl3pPr>
      <a:lvl4pPr marL="1096963" indent="-173038" algn="l" rtl="0" eaLnBrk="0" fontAlgn="base" hangingPunct="0">
        <a:spcBef>
          <a:spcPct val="20000"/>
        </a:spcBef>
        <a:spcAft>
          <a:spcPct val="0"/>
        </a:spcAft>
        <a:buClr>
          <a:srgbClr val="C32D2E"/>
        </a:buClr>
        <a:buFont typeface="Wingdings 2" charset="2"/>
        <a:buChar char=""/>
        <a:defRPr sz="2000" kern="1200">
          <a:solidFill>
            <a:schemeClr val="tx1"/>
          </a:solidFill>
          <a:latin typeface="+mn-lt"/>
          <a:ea typeface="ＭＳ Ｐゴシック" charset="-128"/>
          <a:cs typeface="+mn-cs"/>
        </a:defRPr>
      </a:lvl4pPr>
      <a:lvl5pPr marL="1296988" indent="-182563" algn="l" rtl="0" eaLnBrk="0" fontAlgn="base" hangingPunct="0">
        <a:spcBef>
          <a:spcPct val="20000"/>
        </a:spcBef>
        <a:spcAft>
          <a:spcPct val="0"/>
        </a:spcAft>
        <a:buClr>
          <a:srgbClr val="84AA33"/>
        </a:buClr>
        <a:buFont typeface="Wingdings 2" charset="2"/>
        <a:buChar char=""/>
        <a:defRPr sz="2000" kern="1200">
          <a:solidFill>
            <a:schemeClr val="tx1"/>
          </a:solidFill>
          <a:latin typeface="+mn-lt"/>
          <a:ea typeface="ＭＳ Ｐゴシック"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1173163"/>
            <a:ext cx="7407275" cy="1471612"/>
          </a:xfrm>
        </p:spPr>
        <p:txBody>
          <a:bodyPr vert="horz" wrap="square" lIns="91440" tIns="45720" rIns="91440" bIns="45720" numCol="1" anchorCtr="0" compatLnSpc="1">
            <a:prstTxWarp prst="textNoShape">
              <a:avLst/>
            </a:prstTxWarp>
            <a:noAutofit/>
          </a:bodyPr>
          <a:lstStyle/>
          <a:p>
            <a:pPr eaLnBrk="1" hangingPunct="1">
              <a:defRPr/>
            </a:pPr>
            <a:r>
              <a:rPr lang="en-US" sz="7800" dirty="0" smtClean="0">
                <a:effectLst>
                  <a:outerShdw blurRad="38100" dist="38100" dir="2700000" algn="tl">
                    <a:srgbClr val="C0C0C0"/>
                  </a:outerShdw>
                </a:effectLst>
              </a:rPr>
              <a:t>Segments in Circles</a:t>
            </a:r>
          </a:p>
        </p:txBody>
      </p:sp>
      <p:sp>
        <p:nvSpPr>
          <p:cNvPr id="9219" name="Subtitle 2"/>
          <p:cNvSpPr>
            <a:spLocks noGrp="1"/>
          </p:cNvSpPr>
          <p:nvPr>
            <p:ph type="subTitle" idx="1"/>
          </p:nvPr>
        </p:nvSpPr>
        <p:spPr>
          <a:xfrm>
            <a:off x="1431925" y="2725738"/>
            <a:ext cx="7407275" cy="1752600"/>
          </a:xfrm>
        </p:spPr>
        <p:txBody>
          <a:bodyPr/>
          <a:lstStyle/>
          <a:p>
            <a:pPr marL="26988" eaLnBrk="1" hangingPunct="1"/>
            <a:r>
              <a:rPr lang="en-US" sz="3600" smtClean="0">
                <a:solidFill>
                  <a:srgbClr val="320E04"/>
                </a:solidFill>
              </a:rPr>
              <a:t>Lesson 3 ~ Circles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G-6-3-S10.tif"/>
          <p:cNvPicPr>
            <a:picLocks noGrp="1" noChangeAspect="1"/>
          </p:cNvPicPr>
          <p:nvPr>
            <p:ph idx="1"/>
          </p:nvPr>
        </p:nvPicPr>
        <p:blipFill>
          <a:blip r:embed="rId2"/>
          <a:stretch>
            <a:fillRect/>
          </a:stretch>
        </p:blipFill>
        <p:spPr>
          <a:xfrm>
            <a:off x="1268730" y="274638"/>
            <a:ext cx="5509260" cy="597376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G-6-3-S11.tif"/>
          <p:cNvPicPr>
            <a:picLocks noGrp="1" noChangeAspect="1"/>
          </p:cNvPicPr>
          <p:nvPr>
            <p:ph idx="1"/>
          </p:nvPr>
        </p:nvPicPr>
        <p:blipFill>
          <a:blip r:embed="rId2"/>
          <a:stretch>
            <a:fillRect/>
          </a:stretch>
        </p:blipFill>
        <p:spPr>
          <a:xfrm>
            <a:off x="1435101" y="201673"/>
            <a:ext cx="5788660" cy="6046727"/>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100" y="-200025"/>
            <a:ext cx="7499350" cy="1143000"/>
          </a:xfrm>
        </p:spPr>
        <p:txBody>
          <a:bodyPr vert="horz" wrap="square" lIns="91440" tIns="45720" rIns="91440" bIns="45720" numCol="1" anchorCtr="0" compatLnSpc="1">
            <a:prstTxWarp prst="textNoShape">
              <a:avLst/>
            </a:prstTxWarp>
          </a:bodyPr>
          <a:lstStyle/>
          <a:p>
            <a:pPr eaLnBrk="1" hangingPunct="1">
              <a:defRPr/>
            </a:pPr>
            <a:r>
              <a:rPr lang="en-US" dirty="0" smtClean="0">
                <a:effectLst>
                  <a:outerShdw blurRad="38100" dist="38100" dir="2700000" algn="tl">
                    <a:srgbClr val="C0C0C0"/>
                  </a:outerShdw>
                </a:effectLst>
              </a:rPr>
              <a:t>Secant Segment Theorem </a:t>
            </a:r>
            <a:r>
              <a:rPr lang="en-US" sz="4000" dirty="0" smtClean="0">
                <a:effectLst>
                  <a:outerShdw blurRad="38100" dist="38100" dir="2700000" algn="tl">
                    <a:srgbClr val="C0C0C0"/>
                  </a:outerShdw>
                </a:effectLst>
                <a:latin typeface="Wingdings" charset="2"/>
              </a:rPr>
              <a:t></a:t>
            </a:r>
            <a:endParaRPr lang="en-US" dirty="0" smtClean="0">
              <a:effectLst>
                <a:outerShdw blurRad="38100" dist="38100" dir="2700000" algn="tl">
                  <a:srgbClr val="C0C0C0"/>
                </a:outerShdw>
              </a:effectLst>
            </a:endParaRPr>
          </a:p>
        </p:txBody>
      </p:sp>
      <p:sp>
        <p:nvSpPr>
          <p:cNvPr id="19459" name="Content Placeholder 3"/>
          <p:cNvSpPr>
            <a:spLocks noGrp="1"/>
          </p:cNvSpPr>
          <p:nvPr>
            <p:ph idx="1"/>
          </p:nvPr>
        </p:nvSpPr>
        <p:spPr>
          <a:xfrm>
            <a:off x="914400" y="609600"/>
            <a:ext cx="7832725" cy="4800600"/>
          </a:xfrm>
        </p:spPr>
        <p:txBody>
          <a:bodyPr/>
          <a:lstStyle/>
          <a:p>
            <a:pPr eaLnBrk="1" hangingPunct="1"/>
            <a:r>
              <a:rPr lang="en-US" smtClean="0"/>
              <a:t>If two secants intersect in the exterior of a circle, then the product of the measure of one secant segment and its external secant segment is equal to the product of the measures of the other secant and its external secant segment. </a:t>
            </a:r>
          </a:p>
        </p:txBody>
      </p:sp>
      <p:pic>
        <p:nvPicPr>
          <p:cNvPr id="19460" name="Picture 4"/>
          <p:cNvPicPr>
            <a:picLocks noChangeAspect="1"/>
          </p:cNvPicPr>
          <p:nvPr/>
        </p:nvPicPr>
        <p:blipFill>
          <a:blip r:embed="rId2"/>
          <a:srcRect/>
          <a:stretch>
            <a:fillRect/>
          </a:stretch>
        </p:blipFill>
        <p:spPr bwMode="auto">
          <a:xfrm>
            <a:off x="5011738" y="3581400"/>
            <a:ext cx="3922712" cy="31226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G-6-3-S13.tif"/>
          <p:cNvPicPr>
            <a:picLocks noGrp="1" noChangeAspect="1"/>
          </p:cNvPicPr>
          <p:nvPr>
            <p:ph idx="1"/>
          </p:nvPr>
        </p:nvPicPr>
        <p:blipFill>
          <a:blip r:embed="rId2"/>
          <a:stretch>
            <a:fillRect/>
          </a:stretch>
        </p:blipFill>
        <p:spPr>
          <a:xfrm>
            <a:off x="1435100" y="228890"/>
            <a:ext cx="5948680" cy="601951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G-6-3-S14.tif"/>
          <p:cNvPicPr>
            <a:picLocks noGrp="1" noChangeAspect="1"/>
          </p:cNvPicPr>
          <p:nvPr>
            <p:ph idx="1"/>
          </p:nvPr>
        </p:nvPicPr>
        <p:blipFill>
          <a:blip r:embed="rId2"/>
          <a:stretch>
            <a:fillRect/>
          </a:stretch>
        </p:blipFill>
        <p:spPr>
          <a:xfrm>
            <a:off x="1435100" y="274638"/>
            <a:ext cx="5365750" cy="511575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G-6-3-S15.tif"/>
          <p:cNvPicPr>
            <a:picLocks noGrp="1" noChangeAspect="1"/>
          </p:cNvPicPr>
          <p:nvPr>
            <p:ph idx="1"/>
          </p:nvPr>
        </p:nvPicPr>
        <p:blipFill>
          <a:blip r:embed="rId2"/>
          <a:stretch>
            <a:fillRect/>
          </a:stretch>
        </p:blipFill>
        <p:spPr>
          <a:xfrm>
            <a:off x="1435100" y="274638"/>
            <a:ext cx="6885940" cy="597376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G-6-3-S2.tif"/>
          <p:cNvPicPr>
            <a:picLocks noGrp="1" noChangeAspect="1"/>
          </p:cNvPicPr>
          <p:nvPr>
            <p:ph idx="1"/>
          </p:nvPr>
        </p:nvPicPr>
        <p:blipFill>
          <a:blip r:embed="rId2"/>
          <a:stretch>
            <a:fillRect/>
          </a:stretch>
        </p:blipFill>
        <p:spPr>
          <a:xfrm>
            <a:off x="1291590" y="-182880"/>
            <a:ext cx="6583680" cy="612648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G-6-3-S3.tif"/>
          <p:cNvPicPr>
            <a:picLocks noGrp="1" noChangeAspect="1"/>
          </p:cNvPicPr>
          <p:nvPr>
            <p:ph idx="1"/>
          </p:nvPr>
        </p:nvPicPr>
        <p:blipFill>
          <a:blip r:embed="rId2"/>
          <a:stretch>
            <a:fillRect/>
          </a:stretch>
        </p:blipFill>
        <p:spPr>
          <a:xfrm>
            <a:off x="1253470" y="274638"/>
            <a:ext cx="6571969" cy="597376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G-6-3-S4.tif"/>
          <p:cNvPicPr>
            <a:picLocks noGrp="1" noChangeAspect="1"/>
          </p:cNvPicPr>
          <p:nvPr>
            <p:ph idx="1"/>
          </p:nvPr>
        </p:nvPicPr>
        <p:blipFill>
          <a:blip r:embed="rId2"/>
          <a:stretch>
            <a:fillRect/>
          </a:stretch>
        </p:blipFill>
        <p:spPr>
          <a:xfrm>
            <a:off x="1435101" y="274638"/>
            <a:ext cx="4097019" cy="597376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G-6-3-S5.tif"/>
          <p:cNvPicPr>
            <a:picLocks noGrp="1" noChangeAspect="1"/>
          </p:cNvPicPr>
          <p:nvPr>
            <p:ph idx="1"/>
          </p:nvPr>
        </p:nvPicPr>
        <p:blipFill>
          <a:blip r:embed="rId2"/>
          <a:stretch>
            <a:fillRect/>
          </a:stretch>
        </p:blipFill>
        <p:spPr>
          <a:xfrm>
            <a:off x="1611631" y="365760"/>
            <a:ext cx="4183380" cy="588264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dirty="0" smtClean="0">
                <a:effectLst>
                  <a:outerShdw blurRad="38100" dist="38100" dir="2700000" algn="tl">
                    <a:srgbClr val="C0C0C0"/>
                  </a:outerShdw>
                </a:effectLst>
              </a:rPr>
              <a:t>Tangent Theorem 2 </a:t>
            </a:r>
            <a:r>
              <a:rPr lang="en-US" sz="4000" dirty="0" smtClean="0">
                <a:effectLst>
                  <a:outerShdw blurRad="38100" dist="38100" dir="2700000" algn="tl">
                    <a:srgbClr val="C0C0C0"/>
                  </a:outerShdw>
                </a:effectLst>
                <a:latin typeface="Wingdings" charset="2"/>
              </a:rPr>
              <a:t></a:t>
            </a:r>
            <a:endParaRPr lang="en-US" dirty="0" smtClean="0">
              <a:effectLst>
                <a:outerShdw blurRad="38100" dist="38100" dir="2700000" algn="tl">
                  <a:srgbClr val="C0C0C0"/>
                </a:outerShdw>
              </a:effectLst>
            </a:endParaRPr>
          </a:p>
        </p:txBody>
      </p:sp>
      <p:sp>
        <p:nvSpPr>
          <p:cNvPr id="14339" name="Content Placeholder 3"/>
          <p:cNvSpPr>
            <a:spLocks noGrp="1"/>
          </p:cNvSpPr>
          <p:nvPr>
            <p:ph idx="1"/>
          </p:nvPr>
        </p:nvSpPr>
        <p:spPr>
          <a:xfrm>
            <a:off x="1435100" y="1447800"/>
            <a:ext cx="7499350" cy="1735138"/>
          </a:xfrm>
        </p:spPr>
        <p:txBody>
          <a:bodyPr/>
          <a:lstStyle/>
          <a:p>
            <a:pPr eaLnBrk="1" hangingPunct="1"/>
            <a:r>
              <a:rPr lang="en-US" smtClean="0"/>
              <a:t>If two segments from the same exterior point are tangent to a circle, then they are congruent.</a:t>
            </a:r>
          </a:p>
        </p:txBody>
      </p:sp>
      <p:pic>
        <p:nvPicPr>
          <p:cNvPr id="14340" name="Picture 4"/>
          <p:cNvPicPr>
            <a:picLocks noChangeAspect="1"/>
          </p:cNvPicPr>
          <p:nvPr/>
        </p:nvPicPr>
        <p:blipFill>
          <a:blip r:embed="rId2"/>
          <a:srcRect/>
          <a:stretch>
            <a:fillRect/>
          </a:stretch>
        </p:blipFill>
        <p:spPr bwMode="auto">
          <a:xfrm>
            <a:off x="2717800" y="3182938"/>
            <a:ext cx="4576763" cy="29130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G-6-3-S7.tif"/>
          <p:cNvPicPr>
            <a:picLocks noGrp="1" noChangeAspect="1"/>
          </p:cNvPicPr>
          <p:nvPr>
            <p:ph idx="1"/>
          </p:nvPr>
        </p:nvPicPr>
        <p:blipFill>
          <a:blip r:embed="rId2"/>
          <a:stretch>
            <a:fillRect/>
          </a:stretch>
        </p:blipFill>
        <p:spPr>
          <a:xfrm>
            <a:off x="1611630" y="274638"/>
            <a:ext cx="7532370" cy="597376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vert="horz" wrap="square" lIns="91440" tIns="45720" rIns="91440" bIns="45720" numCol="1" anchorCtr="0" compatLnSpc="1">
            <a:prstTxWarp prst="textNoShape">
              <a:avLst/>
            </a:prstTxWarp>
            <a:normAutofit fontScale="90000"/>
          </a:bodyPr>
          <a:lstStyle/>
          <a:p>
            <a:pPr eaLnBrk="1" hangingPunct="1">
              <a:defRPr/>
            </a:pPr>
            <a:r>
              <a:rPr lang="en-US" sz="3900" dirty="0" smtClean="0">
                <a:effectLst>
                  <a:outerShdw blurRad="38100" dist="38100" dir="2700000" algn="tl">
                    <a:srgbClr val="C0C0C0"/>
                  </a:outerShdw>
                </a:effectLst>
              </a:rPr>
              <a:t>Example 5: Find the perimeter of Triangle ABC</a:t>
            </a:r>
          </a:p>
        </p:txBody>
      </p:sp>
      <p:pic>
        <p:nvPicPr>
          <p:cNvPr id="16387" name="Picture 2"/>
          <p:cNvPicPr>
            <a:picLocks noChangeAspect="1"/>
          </p:cNvPicPr>
          <p:nvPr/>
        </p:nvPicPr>
        <p:blipFill>
          <a:blip r:embed="rId2"/>
          <a:srcRect/>
          <a:stretch>
            <a:fillRect/>
          </a:stretch>
        </p:blipFill>
        <p:spPr bwMode="auto">
          <a:xfrm>
            <a:off x="1524000" y="1697038"/>
            <a:ext cx="6484938" cy="48641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wrap="square" lIns="91440" tIns="45720" rIns="91440" bIns="45720" numCol="1" anchorCtr="0" compatLnSpc="1">
            <a:prstTxWarp prst="textNoShape">
              <a:avLst/>
            </a:prstTxWarp>
          </a:bodyPr>
          <a:lstStyle/>
          <a:p>
            <a:pPr eaLnBrk="1" hangingPunct="1">
              <a:defRPr/>
            </a:pPr>
            <a:r>
              <a:rPr lang="en-US" dirty="0" smtClean="0">
                <a:effectLst>
                  <a:outerShdw blurRad="38100" dist="38100" dir="2700000" algn="tl">
                    <a:srgbClr val="C0C0C0"/>
                  </a:outerShdw>
                </a:effectLst>
              </a:rPr>
              <a:t>Intersecting Chord Theorem </a:t>
            </a:r>
            <a:r>
              <a:rPr lang="en-US" sz="4400" dirty="0" smtClean="0">
                <a:effectLst>
                  <a:outerShdw blurRad="38100" dist="38100" dir="2700000" algn="tl">
                    <a:srgbClr val="C0C0C0"/>
                  </a:outerShdw>
                </a:effectLst>
                <a:latin typeface="Wingdings" charset="2"/>
              </a:rPr>
              <a:t></a:t>
            </a:r>
            <a:endParaRPr lang="en-US" dirty="0" smtClean="0">
              <a:effectLst>
                <a:outerShdw blurRad="38100" dist="38100" dir="2700000" algn="tl">
                  <a:srgbClr val="C0C0C0"/>
                </a:outerShdw>
              </a:effectLst>
            </a:endParaRPr>
          </a:p>
        </p:txBody>
      </p:sp>
      <p:sp>
        <p:nvSpPr>
          <p:cNvPr id="1028" name="Content Placeholder 3"/>
          <p:cNvSpPr>
            <a:spLocks noGrp="1"/>
          </p:cNvSpPr>
          <p:nvPr>
            <p:ph idx="1"/>
          </p:nvPr>
        </p:nvSpPr>
        <p:spPr>
          <a:xfrm>
            <a:off x="1435100" y="1328738"/>
            <a:ext cx="7499350" cy="1668462"/>
          </a:xfrm>
        </p:spPr>
        <p:txBody>
          <a:bodyPr/>
          <a:lstStyle/>
          <a:p>
            <a:pPr eaLnBrk="1" hangingPunct="1"/>
            <a:r>
              <a:rPr lang="en-US" dirty="0" smtClean="0"/>
              <a:t>If two chords intersect in a circle, then the products of the lengths of the </a:t>
            </a:r>
            <a:r>
              <a:rPr lang="en-US" dirty="0" smtClean="0"/>
              <a:t>chord </a:t>
            </a:r>
            <a:r>
              <a:rPr lang="en-US" dirty="0" smtClean="0"/>
              <a:t>segments are equal.</a:t>
            </a:r>
          </a:p>
          <a:p>
            <a:pPr eaLnBrk="1" hangingPunct="1"/>
            <a:endParaRPr lang="en-US" dirty="0" smtClean="0"/>
          </a:p>
        </p:txBody>
      </p:sp>
      <p:pic>
        <p:nvPicPr>
          <p:cNvPr id="1029" name="Picture 4"/>
          <p:cNvPicPr>
            <a:picLocks noChangeAspect="1"/>
          </p:cNvPicPr>
          <p:nvPr/>
        </p:nvPicPr>
        <p:blipFill>
          <a:blip r:embed="rId3"/>
          <a:srcRect/>
          <a:stretch>
            <a:fillRect/>
          </a:stretch>
        </p:blipFill>
        <p:spPr bwMode="auto">
          <a:xfrm>
            <a:off x="1435100" y="2997200"/>
            <a:ext cx="3681413" cy="345440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4913313" y="5529263"/>
          <a:ext cx="3778250" cy="719137"/>
        </p:xfrm>
        <a:graphic>
          <a:graphicData uri="http://schemas.openxmlformats.org/presentationml/2006/ole">
            <p:oleObj spid="_x0000_s1026" name="Equation" r:id="rId4" imgW="800100" imgH="152400" progId="Equation.DSMT4">
              <p:embed/>
            </p:oleObj>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323</TotalTime>
  <Words>112</Words>
  <Application>Microsoft Office PowerPoint</Application>
  <PresentationFormat>On-screen Show (4:3)</PresentationFormat>
  <Paragraphs>9</Paragraphs>
  <Slides>15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Solstice</vt:lpstr>
      <vt:lpstr>Equation</vt:lpstr>
      <vt:lpstr>Segments in Circles</vt:lpstr>
      <vt:lpstr>Slide 2</vt:lpstr>
      <vt:lpstr>Slide 3</vt:lpstr>
      <vt:lpstr>Slide 4</vt:lpstr>
      <vt:lpstr>Slide 5</vt:lpstr>
      <vt:lpstr>Tangent Theorem 2 </vt:lpstr>
      <vt:lpstr>Slide 7</vt:lpstr>
      <vt:lpstr>Example 5: Find the perimeter of Triangle ABC</vt:lpstr>
      <vt:lpstr>Intersecting Chord Theorem </vt:lpstr>
      <vt:lpstr>Slide 10</vt:lpstr>
      <vt:lpstr>Slide 11</vt:lpstr>
      <vt:lpstr>Secant Segment Theorem </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Segments in Circles</dc:title>
  <dc:creator>Dyan Aniol</dc:creator>
  <cp:lastModifiedBy>abrink</cp:lastModifiedBy>
  <cp:revision>36</cp:revision>
  <dcterms:created xsi:type="dcterms:W3CDTF">2010-08-16T18:32:34Z</dcterms:created>
  <dcterms:modified xsi:type="dcterms:W3CDTF">2011-02-11T19:13:53Z</dcterms:modified>
</cp:coreProperties>
</file>