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268" r:id="rId3"/>
    <p:sldId id="269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1E555-477C-4AB9-8B13-3772D0F0D3FD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B0099-2F04-45FC-81EA-3046BECF3B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C43C0-D184-40FC-BD50-7EE2AF51BDC3}" type="datetimeFigureOut">
              <a:rPr lang="en-US" smtClean="0"/>
              <a:pPr/>
              <a:t>2/15/2011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4993D-A2CF-469C-86EC-76C072529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Solubility of Gases</a:t>
            </a:r>
            <a:endParaRPr lang="en-US" sz="54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u="sng" dirty="0" smtClean="0">
                <a:latin typeface="+mj-lt"/>
              </a:rPr>
              <a:t>Review: Solubility of Solids</a:t>
            </a:r>
          </a:p>
          <a:p>
            <a:r>
              <a:rPr lang="en-US" sz="4000" dirty="0" smtClean="0">
                <a:latin typeface="+mj-lt"/>
              </a:rPr>
              <a:t>Depends on Temperature ONLY</a:t>
            </a:r>
          </a:p>
          <a:p>
            <a:r>
              <a:rPr lang="en-US" sz="4000" dirty="0" smtClean="0">
                <a:latin typeface="+mj-lt"/>
              </a:rPr>
              <a:t>As Temperature increases so does the amount of solid that will dissolve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S-C-9-2_Solubility of Gases Presentation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114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u="sng" dirty="0" smtClean="0">
                <a:latin typeface="+mj-lt"/>
              </a:rPr>
              <a:t>Solubility of Gases in Liquids</a:t>
            </a: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+mj-lt"/>
              </a:rPr>
              <a:t>Depends on Temperature </a:t>
            </a:r>
            <a:r>
              <a:rPr lang="en-US" sz="3600" u="sng" dirty="0" smtClean="0">
                <a:latin typeface="+mj-lt"/>
              </a:rPr>
              <a:t>and</a:t>
            </a:r>
            <a:r>
              <a:rPr lang="en-US" sz="3600" dirty="0" smtClean="0">
                <a:latin typeface="+mj-lt"/>
              </a:rPr>
              <a:t> Pressure</a:t>
            </a:r>
          </a:p>
          <a:p>
            <a:pPr>
              <a:lnSpc>
                <a:spcPct val="80000"/>
              </a:lnSpc>
              <a:buNone/>
            </a:pPr>
            <a:endParaRPr lang="en-US" sz="36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+mj-lt"/>
              </a:rPr>
              <a:t>As Temperature </a:t>
            </a:r>
            <a:r>
              <a:rPr lang="en-US" sz="3600" dirty="0" smtClean="0">
                <a:latin typeface="+mj-lt"/>
                <a:cs typeface="Arial" charset="0"/>
              </a:rPr>
              <a:t>↑, Solubility ↓ </a:t>
            </a: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latin typeface="+mj-lt"/>
                <a:cs typeface="Arial" charset="0"/>
              </a:rPr>
              <a:t>(gases will “come out” of solution)</a:t>
            </a:r>
          </a:p>
          <a:p>
            <a:pPr>
              <a:lnSpc>
                <a:spcPct val="80000"/>
              </a:lnSpc>
              <a:buNone/>
            </a:pPr>
            <a:endParaRPr lang="en-US" sz="3600" dirty="0" smtClean="0">
              <a:latin typeface="+mj-lt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3600" dirty="0" smtClean="0">
                <a:latin typeface="+mj-lt"/>
                <a:cs typeface="Arial" charset="0"/>
              </a:rPr>
              <a:t>As Pressure ↑, Solubility ↑ </a:t>
            </a:r>
          </a:p>
          <a:p>
            <a:pPr>
              <a:lnSpc>
                <a:spcPct val="80000"/>
              </a:lnSpc>
              <a:buNone/>
            </a:pPr>
            <a:r>
              <a:rPr lang="en-US" sz="3600" dirty="0" smtClean="0">
                <a:latin typeface="+mj-lt"/>
                <a:cs typeface="Arial" charset="0"/>
              </a:rPr>
              <a:t>(gases will stay in the solution) </a:t>
            </a:r>
          </a:p>
          <a:p>
            <a:endParaRPr lang="en-US" sz="3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S-C-9-1_Solubility of Gases Presentation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8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latin typeface="Calibri" pitchFamily="34" charset="0"/>
              </a:rPr>
              <a:t>Soda</a:t>
            </a:r>
            <a:endParaRPr lang="en-US" u="sng" dirty="0">
              <a:latin typeface="Calibri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90600"/>
            <a:ext cx="8305800" cy="4343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Carbon dioxide is the gas in soda.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  <a:latin typeface="Calibri" pitchFamily="34" charset="0"/>
              </a:rPr>
              <a:t>Can </a:t>
            </a:r>
            <a:r>
              <a:rPr lang="en-US" sz="4000" dirty="0">
                <a:solidFill>
                  <a:schemeClr val="tx1"/>
                </a:solidFill>
                <a:latin typeface="Calibri" pitchFamily="34" charset="0"/>
              </a:rPr>
              <a:t>Closed: lots of pressure inside.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Calibri" pitchFamily="34" charset="0"/>
              </a:rPr>
              <a:t>Can Opened: CO</a:t>
            </a:r>
            <a:r>
              <a:rPr lang="en-US" sz="4000" baseline="-250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Calibri" pitchFamily="34" charset="0"/>
              </a:rPr>
              <a:t> escapes from the inside to match the inside pressure to atmospheric pressure.  </a:t>
            </a:r>
            <a:endParaRPr lang="en-US" sz="4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Why does it escape from the can?</a:t>
            </a:r>
            <a:endParaRPr lang="en-US" sz="40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n-US" sz="2800" i="1" dirty="0" smtClean="0">
                <a:solidFill>
                  <a:schemeClr val="tx1"/>
                </a:solidFill>
                <a:latin typeface="Calibri" pitchFamily="34" charset="0"/>
              </a:rPr>
              <a:t>Opening </a:t>
            </a:r>
            <a:r>
              <a:rPr lang="en-US" sz="2800" i="1" dirty="0" smtClean="0">
                <a:solidFill>
                  <a:schemeClr val="tx1"/>
                </a:solidFill>
                <a:latin typeface="Calibri" pitchFamily="34" charset="0"/>
              </a:rPr>
              <a:t>the can reduces the pressure inside of the liquid, which reduces its solubility. It can’t hold on to some of the carbonation, so it escapes?</a:t>
            </a:r>
            <a:endParaRPr lang="en-US" sz="280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868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>
                <a:latin typeface="Calibri" pitchFamily="34" charset="0"/>
              </a:rPr>
              <a:t>Dissolved Oxygen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8839200" cy="38862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Fish need O</a:t>
            </a:r>
            <a:r>
              <a:rPr lang="en-US" sz="3600" baseline="-25000" dirty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dissolved in water.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Calibri" pitchFamily="34" charset="0"/>
              </a:rPr>
              <a:t>Oxygen can get into water by: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air above a calm surface </a:t>
            </a:r>
            <a:r>
              <a:rPr lang="en-US" i="1" dirty="0">
                <a:solidFill>
                  <a:schemeClr val="tx1"/>
                </a:solidFill>
                <a:latin typeface="Calibri" pitchFamily="34" charset="0"/>
              </a:rPr>
              <a:t>(small 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amount)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Aeration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– O</a:t>
            </a:r>
            <a:r>
              <a:rPr lang="en-US" baseline="-250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gas mixes into water when water plunges over a dam, across boulders in a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stream</a:t>
            </a:r>
          </a:p>
          <a:p>
            <a:pPr marL="1200150" lvl="1" indent="-7429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Photosynthesis from aquatic organisms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  <a:latin typeface="Calibri" pitchFamily="34" charset="0"/>
              </a:rPr>
              <a:t>What happens to dissolved oxygen in water as temperatures rise?</a:t>
            </a:r>
          </a:p>
          <a:p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As </a:t>
            </a:r>
            <a:r>
              <a:rPr lang="en-US" sz="2400" i="1" dirty="0" smtClean="0">
                <a:solidFill>
                  <a:schemeClr val="tx1"/>
                </a:solidFill>
                <a:latin typeface="Calibri" pitchFamily="34" charset="0"/>
              </a:rPr>
              <a:t>temperatures rise, the amount of dissolved oxygen decreases. This is one negative effect of global climate change. </a:t>
            </a:r>
          </a:p>
          <a:p>
            <a:pPr algn="l"/>
            <a:endParaRPr lang="en-US" sz="3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l"/>
            <a:endParaRPr lang="en-US" sz="360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225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Solubility of Gases</vt:lpstr>
      <vt:lpstr>Slide 2</vt:lpstr>
      <vt:lpstr>Slide 3</vt:lpstr>
      <vt:lpstr>Soda</vt:lpstr>
      <vt:lpstr>Dissolved Oxygen</vt:lpstr>
    </vt:vector>
  </TitlesOfParts>
  <Company>DRC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Presentation</dc:title>
  <dc:creator>Patrick Erikson</dc:creator>
  <cp:lastModifiedBy>mfrischkorn</cp:lastModifiedBy>
  <cp:revision>33</cp:revision>
  <dcterms:created xsi:type="dcterms:W3CDTF">2010-10-26T14:00:53Z</dcterms:created>
  <dcterms:modified xsi:type="dcterms:W3CDTF">2011-02-15T17:16:10Z</dcterms:modified>
</cp:coreProperties>
</file>